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3" r:id="rId3"/>
    <p:sldId id="329" r:id="rId4"/>
    <p:sldId id="392" r:id="rId5"/>
    <p:sldId id="356" r:id="rId6"/>
    <p:sldId id="374" r:id="rId7"/>
    <p:sldId id="364" r:id="rId8"/>
    <p:sldId id="375" r:id="rId9"/>
    <p:sldId id="368" r:id="rId10"/>
    <p:sldId id="378" r:id="rId11"/>
    <p:sldId id="387" r:id="rId12"/>
    <p:sldId id="379" r:id="rId13"/>
    <p:sldId id="380" r:id="rId14"/>
    <p:sldId id="331" r:id="rId15"/>
    <p:sldId id="366" r:id="rId16"/>
    <p:sldId id="391" r:id="rId17"/>
    <p:sldId id="381" r:id="rId18"/>
    <p:sldId id="376" r:id="rId19"/>
    <p:sldId id="377" r:id="rId20"/>
    <p:sldId id="367" r:id="rId21"/>
    <p:sldId id="382" r:id="rId22"/>
    <p:sldId id="383" r:id="rId23"/>
    <p:sldId id="384" r:id="rId24"/>
    <p:sldId id="385" r:id="rId25"/>
    <p:sldId id="386" r:id="rId26"/>
    <p:sldId id="370" r:id="rId27"/>
    <p:sldId id="372" r:id="rId28"/>
    <p:sldId id="373" r:id="rId29"/>
    <p:sldId id="332" r:id="rId30"/>
    <p:sldId id="353" r:id="rId31"/>
    <p:sldId id="393" r:id="rId32"/>
    <p:sldId id="257" r:id="rId33"/>
    <p:sldId id="358" r:id="rId34"/>
    <p:sldId id="359" r:id="rId35"/>
    <p:sldId id="360" r:id="rId36"/>
    <p:sldId id="361" r:id="rId37"/>
    <p:sldId id="362" r:id="rId38"/>
    <p:sldId id="390" r:id="rId39"/>
    <p:sldId id="388" r:id="rId40"/>
    <p:sldId id="389" r:id="rId41"/>
    <p:sldId id="35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B82E84-917E-4F81-B2EE-218D4C23852D}" v="132" dt="2025-06-17T20:05:22.4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6247" autoAdjust="0"/>
  </p:normalViewPr>
  <p:slideViewPr>
    <p:cSldViewPr snapToGrid="0">
      <p:cViewPr varScale="1">
        <p:scale>
          <a:sx n="111" d="100"/>
          <a:sy n="111" d="100"/>
        </p:scale>
        <p:origin x="48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0DB82E84-917E-4F81-B2EE-218D4C23852D}"/>
    <pc:docChg chg="custSel addSld delSld modSld sldOrd">
      <pc:chgData name="Lines, Todd" userId="afaf7c3a-e8aa-4568-882a-02ad8f9e19b0" providerId="ADAL" clId="{0DB82E84-917E-4F81-B2EE-218D4C23852D}" dt="2025-06-17T20:05:34.582" v="948" actId="1076"/>
      <pc:docMkLst>
        <pc:docMk/>
      </pc:docMkLst>
      <pc:sldChg chg="addSp delSp modSp add mod ord">
        <pc:chgData name="Lines, Todd" userId="afaf7c3a-e8aa-4568-882a-02ad8f9e19b0" providerId="ADAL" clId="{0DB82E84-917E-4F81-B2EE-218D4C23852D}" dt="2025-06-13T20:07:52.813" v="12" actId="1076"/>
        <pc:sldMkLst>
          <pc:docMk/>
          <pc:sldMk cId="0" sldId="329"/>
        </pc:sldMkLst>
        <pc:spChg chg="mod">
          <ac:chgData name="Lines, Todd" userId="afaf7c3a-e8aa-4568-882a-02ad8f9e19b0" providerId="ADAL" clId="{0DB82E84-917E-4F81-B2EE-218D4C23852D}" dt="2025-06-13T20:07:50.366" v="11"/>
          <ac:spMkLst>
            <pc:docMk/>
            <pc:sldMk cId="0" sldId="329"/>
            <ac:spMk id="6" creationId="{6F6F7610-7A95-E884-7281-B86E3611668F}"/>
          </ac:spMkLst>
        </pc:spChg>
        <pc:spChg chg="mod">
          <ac:chgData name="Lines, Todd" userId="afaf7c3a-e8aa-4568-882a-02ad8f9e19b0" providerId="ADAL" clId="{0DB82E84-917E-4F81-B2EE-218D4C23852D}" dt="2025-06-13T20:07:50.366" v="11"/>
          <ac:spMkLst>
            <pc:docMk/>
            <pc:sldMk cId="0" sldId="329"/>
            <ac:spMk id="7" creationId="{7ED39526-C299-F0ED-D84E-ED7D5169DACE}"/>
          </ac:spMkLst>
        </pc:spChg>
        <pc:spChg chg="mod">
          <ac:chgData name="Lines, Todd" userId="afaf7c3a-e8aa-4568-882a-02ad8f9e19b0" providerId="ADAL" clId="{0DB82E84-917E-4F81-B2EE-218D4C23852D}" dt="2025-06-13T20:07:50.366" v="11"/>
          <ac:spMkLst>
            <pc:docMk/>
            <pc:sldMk cId="0" sldId="329"/>
            <ac:spMk id="8" creationId="{025CE985-92F7-53C3-8BB3-4D93C6517AC3}"/>
          </ac:spMkLst>
        </pc:spChg>
        <pc:spChg chg="mod">
          <ac:chgData name="Lines, Todd" userId="afaf7c3a-e8aa-4568-882a-02ad8f9e19b0" providerId="ADAL" clId="{0DB82E84-917E-4F81-B2EE-218D4C23852D}" dt="2025-06-13T20:07:50.366" v="11"/>
          <ac:spMkLst>
            <pc:docMk/>
            <pc:sldMk cId="0" sldId="329"/>
            <ac:spMk id="10" creationId="{8A0B21DB-8905-2300-EEA0-96F4E472E1CB}"/>
          </ac:spMkLst>
        </pc:spChg>
        <pc:spChg chg="mod">
          <ac:chgData name="Lines, Todd" userId="afaf7c3a-e8aa-4568-882a-02ad8f9e19b0" providerId="ADAL" clId="{0DB82E84-917E-4F81-B2EE-218D4C23852D}" dt="2025-06-13T20:07:44.899" v="10" actId="14100"/>
          <ac:spMkLst>
            <pc:docMk/>
            <pc:sldMk cId="0" sldId="329"/>
            <ac:spMk id="3076" creationId="{00000000-0000-0000-0000-000000000000}"/>
          </ac:spMkLst>
        </pc:spChg>
        <pc:grpChg chg="add mod">
          <ac:chgData name="Lines, Todd" userId="afaf7c3a-e8aa-4568-882a-02ad8f9e19b0" providerId="ADAL" clId="{0DB82E84-917E-4F81-B2EE-218D4C23852D}" dt="2025-06-13T20:07:52.813" v="12" actId="1076"/>
          <ac:grpSpMkLst>
            <pc:docMk/>
            <pc:sldMk cId="0" sldId="329"/>
            <ac:grpSpMk id="2" creationId="{5D7AF291-CC5D-BA40-21A1-41CBDA54FB48}"/>
          </ac:grpSpMkLst>
        </pc:grpChg>
        <pc:picChg chg="mod">
          <ac:chgData name="Lines, Todd" userId="afaf7c3a-e8aa-4568-882a-02ad8f9e19b0" providerId="ADAL" clId="{0DB82E84-917E-4F81-B2EE-218D4C23852D}" dt="2025-06-13T20:07:50.366" v="11"/>
          <ac:picMkLst>
            <pc:docMk/>
            <pc:sldMk cId="0" sldId="329"/>
            <ac:picMk id="3" creationId="{637294CD-0ADA-0018-F245-F238C5BF26A2}"/>
          </ac:picMkLst>
        </pc:picChg>
        <pc:picChg chg="mod">
          <ac:chgData name="Lines, Todd" userId="afaf7c3a-e8aa-4568-882a-02ad8f9e19b0" providerId="ADAL" clId="{0DB82E84-917E-4F81-B2EE-218D4C23852D}" dt="2025-06-13T20:07:50.366" v="11"/>
          <ac:picMkLst>
            <pc:docMk/>
            <pc:sldMk cId="0" sldId="329"/>
            <ac:picMk id="4" creationId="{35F25155-6DD3-1BA7-BFC0-D12DB41395E8}"/>
          </ac:picMkLst>
        </pc:picChg>
        <pc:picChg chg="mod">
          <ac:chgData name="Lines, Todd" userId="afaf7c3a-e8aa-4568-882a-02ad8f9e19b0" providerId="ADAL" clId="{0DB82E84-917E-4F81-B2EE-218D4C23852D}" dt="2025-06-13T20:07:50.366" v="11"/>
          <ac:picMkLst>
            <pc:docMk/>
            <pc:sldMk cId="0" sldId="329"/>
            <ac:picMk id="5" creationId="{D062CA45-FEAB-13A7-0830-80847007431D}"/>
          </ac:picMkLst>
        </pc:picChg>
        <pc:cxnChg chg="mod">
          <ac:chgData name="Lines, Todd" userId="afaf7c3a-e8aa-4568-882a-02ad8f9e19b0" providerId="ADAL" clId="{0DB82E84-917E-4F81-B2EE-218D4C23852D}" dt="2025-06-13T20:07:50.366" v="11"/>
          <ac:cxnSpMkLst>
            <pc:docMk/>
            <pc:sldMk cId="0" sldId="329"/>
            <ac:cxnSpMk id="9" creationId="{1122596F-7283-A291-FAC5-471A4214FF89}"/>
          </ac:cxnSpMkLst>
        </pc:cxnChg>
        <pc:cxnChg chg="mod">
          <ac:chgData name="Lines, Todd" userId="afaf7c3a-e8aa-4568-882a-02ad8f9e19b0" providerId="ADAL" clId="{0DB82E84-917E-4F81-B2EE-218D4C23852D}" dt="2025-06-13T20:07:50.366" v="11"/>
          <ac:cxnSpMkLst>
            <pc:docMk/>
            <pc:sldMk cId="0" sldId="329"/>
            <ac:cxnSpMk id="11" creationId="{DC36D366-D404-E0DF-86A7-119441A2EC42}"/>
          </ac:cxnSpMkLst>
        </pc:cxnChg>
      </pc:sldChg>
      <pc:sldChg chg="add ord">
        <pc:chgData name="Lines, Todd" userId="afaf7c3a-e8aa-4568-882a-02ad8f9e19b0" providerId="ADAL" clId="{0DB82E84-917E-4F81-B2EE-218D4C23852D}" dt="2025-06-13T20:55:05.763" v="88"/>
        <pc:sldMkLst>
          <pc:docMk/>
          <pc:sldMk cId="0" sldId="331"/>
        </pc:sldMkLst>
      </pc:sldChg>
      <pc:sldChg chg="modSp add mod">
        <pc:chgData name="Lines, Todd" userId="afaf7c3a-e8aa-4568-882a-02ad8f9e19b0" providerId="ADAL" clId="{0DB82E84-917E-4F81-B2EE-218D4C23852D}" dt="2025-06-13T21:09:46.902" v="192" actId="27636"/>
        <pc:sldMkLst>
          <pc:docMk/>
          <pc:sldMk cId="0" sldId="332"/>
        </pc:sldMkLst>
        <pc:spChg chg="mod">
          <ac:chgData name="Lines, Todd" userId="afaf7c3a-e8aa-4568-882a-02ad8f9e19b0" providerId="ADAL" clId="{0DB82E84-917E-4F81-B2EE-218D4C23852D}" dt="2025-06-13T21:09:46.902" v="192" actId="27636"/>
          <ac:spMkLst>
            <pc:docMk/>
            <pc:sldMk cId="0" sldId="332"/>
            <ac:spMk id="7172" creationId="{00000000-0000-0000-0000-000000000000}"/>
          </ac:spMkLst>
        </pc:spChg>
      </pc:sldChg>
      <pc:sldChg chg="add del">
        <pc:chgData name="Lines, Todd" userId="afaf7c3a-e8aa-4568-882a-02ad8f9e19b0" providerId="ADAL" clId="{0DB82E84-917E-4F81-B2EE-218D4C23852D}" dt="2025-06-13T21:12:03.717" v="196" actId="47"/>
        <pc:sldMkLst>
          <pc:docMk/>
          <pc:sldMk cId="0" sldId="345"/>
        </pc:sldMkLst>
      </pc:sldChg>
      <pc:sldChg chg="add del">
        <pc:chgData name="Lines, Todd" userId="afaf7c3a-e8aa-4568-882a-02ad8f9e19b0" providerId="ADAL" clId="{0DB82E84-917E-4F81-B2EE-218D4C23852D}" dt="2025-06-13T21:11:50.978" v="195" actId="47"/>
        <pc:sldMkLst>
          <pc:docMk/>
          <pc:sldMk cId="0" sldId="348"/>
        </pc:sldMkLst>
      </pc:sldChg>
      <pc:sldChg chg="add ord">
        <pc:chgData name="Lines, Todd" userId="afaf7c3a-e8aa-4568-882a-02ad8f9e19b0" providerId="ADAL" clId="{0DB82E84-917E-4F81-B2EE-218D4C23852D}" dt="2025-06-13T21:10:36.090" v="194"/>
        <pc:sldMkLst>
          <pc:docMk/>
          <pc:sldMk cId="0" sldId="352"/>
        </pc:sldMkLst>
      </pc:sldChg>
      <pc:sldChg chg="add ord">
        <pc:chgData name="Lines, Todd" userId="afaf7c3a-e8aa-4568-882a-02ad8f9e19b0" providerId="ADAL" clId="{0DB82E84-917E-4F81-B2EE-218D4C23852D}" dt="2025-06-13T20:51:03.470" v="45"/>
        <pc:sldMkLst>
          <pc:docMk/>
          <pc:sldMk cId="0" sldId="353"/>
        </pc:sldMkLst>
      </pc:sldChg>
      <pc:sldChg chg="add ord">
        <pc:chgData name="Lines, Todd" userId="afaf7c3a-e8aa-4568-882a-02ad8f9e19b0" providerId="ADAL" clId="{0DB82E84-917E-4F81-B2EE-218D4C23852D}" dt="2025-06-13T20:08:04.274" v="15"/>
        <pc:sldMkLst>
          <pc:docMk/>
          <pc:sldMk cId="1644284636" sldId="356"/>
        </pc:sldMkLst>
      </pc:sldChg>
      <pc:sldChg chg="add del ord">
        <pc:chgData name="Lines, Todd" userId="afaf7c3a-e8aa-4568-882a-02ad8f9e19b0" providerId="ADAL" clId="{0DB82E84-917E-4F81-B2EE-218D4C23852D}" dt="2025-06-13T20:07:56.071" v="13" actId="47"/>
        <pc:sldMkLst>
          <pc:docMk/>
          <pc:sldMk cId="1767419765" sldId="357"/>
        </pc:sldMkLst>
      </pc:sldChg>
      <pc:sldChg chg="add ord">
        <pc:chgData name="Lines, Todd" userId="afaf7c3a-e8aa-4568-882a-02ad8f9e19b0" providerId="ADAL" clId="{0DB82E84-917E-4F81-B2EE-218D4C23852D}" dt="2025-06-13T21:10:36.090" v="194"/>
        <pc:sldMkLst>
          <pc:docMk/>
          <pc:sldMk cId="2906432885" sldId="358"/>
        </pc:sldMkLst>
      </pc:sldChg>
      <pc:sldChg chg="add ord">
        <pc:chgData name="Lines, Todd" userId="afaf7c3a-e8aa-4568-882a-02ad8f9e19b0" providerId="ADAL" clId="{0DB82E84-917E-4F81-B2EE-218D4C23852D}" dt="2025-06-13T21:10:36.090" v="194"/>
        <pc:sldMkLst>
          <pc:docMk/>
          <pc:sldMk cId="301307398" sldId="359"/>
        </pc:sldMkLst>
      </pc:sldChg>
      <pc:sldChg chg="add ord">
        <pc:chgData name="Lines, Todd" userId="afaf7c3a-e8aa-4568-882a-02ad8f9e19b0" providerId="ADAL" clId="{0DB82E84-917E-4F81-B2EE-218D4C23852D}" dt="2025-06-13T21:10:36.090" v="194"/>
        <pc:sldMkLst>
          <pc:docMk/>
          <pc:sldMk cId="2219027400" sldId="360"/>
        </pc:sldMkLst>
      </pc:sldChg>
      <pc:sldChg chg="add ord">
        <pc:chgData name="Lines, Todd" userId="afaf7c3a-e8aa-4568-882a-02ad8f9e19b0" providerId="ADAL" clId="{0DB82E84-917E-4F81-B2EE-218D4C23852D}" dt="2025-06-13T21:10:36.090" v="194"/>
        <pc:sldMkLst>
          <pc:docMk/>
          <pc:sldMk cId="730926923" sldId="361"/>
        </pc:sldMkLst>
      </pc:sldChg>
      <pc:sldChg chg="add ord">
        <pc:chgData name="Lines, Todd" userId="afaf7c3a-e8aa-4568-882a-02ad8f9e19b0" providerId="ADAL" clId="{0DB82E84-917E-4F81-B2EE-218D4C23852D}" dt="2025-06-13T21:10:36.090" v="194"/>
        <pc:sldMkLst>
          <pc:docMk/>
          <pc:sldMk cId="4270269366" sldId="362"/>
        </pc:sldMkLst>
      </pc:sldChg>
      <pc:sldChg chg="add ord">
        <pc:chgData name="Lines, Todd" userId="afaf7c3a-e8aa-4568-882a-02ad8f9e19b0" providerId="ADAL" clId="{0DB82E84-917E-4F81-B2EE-218D4C23852D}" dt="2025-06-13T20:07:11.112" v="4"/>
        <pc:sldMkLst>
          <pc:docMk/>
          <pc:sldMk cId="2103628022" sldId="363"/>
        </pc:sldMkLst>
      </pc:sldChg>
      <pc:sldChg chg="add">
        <pc:chgData name="Lines, Todd" userId="afaf7c3a-e8aa-4568-882a-02ad8f9e19b0" providerId="ADAL" clId="{0DB82E84-917E-4F81-B2EE-218D4C23852D}" dt="2025-06-13T20:05:26.219" v="0"/>
        <pc:sldMkLst>
          <pc:docMk/>
          <pc:sldMk cId="2381512647" sldId="364"/>
        </pc:sldMkLst>
      </pc:sldChg>
      <pc:sldChg chg="add ord">
        <pc:chgData name="Lines, Todd" userId="afaf7c3a-e8aa-4568-882a-02ad8f9e19b0" providerId="ADAL" clId="{0DB82E84-917E-4F81-B2EE-218D4C23852D}" dt="2025-06-17T19:59:16.926" v="815"/>
        <pc:sldMkLst>
          <pc:docMk/>
          <pc:sldMk cId="1499477773" sldId="366"/>
        </pc:sldMkLst>
      </pc:sldChg>
      <pc:sldChg chg="modSp add mod">
        <pc:chgData name="Lines, Todd" userId="afaf7c3a-e8aa-4568-882a-02ad8f9e19b0" providerId="ADAL" clId="{0DB82E84-917E-4F81-B2EE-218D4C23852D}" dt="2025-06-17T19:59:50.321" v="842"/>
        <pc:sldMkLst>
          <pc:docMk/>
          <pc:sldMk cId="3476397189" sldId="367"/>
        </pc:sldMkLst>
        <pc:spChg chg="mod">
          <ac:chgData name="Lines, Todd" userId="afaf7c3a-e8aa-4568-882a-02ad8f9e19b0" providerId="ADAL" clId="{0DB82E84-917E-4F81-B2EE-218D4C23852D}" dt="2025-06-17T19:59:50.321" v="842"/>
          <ac:spMkLst>
            <pc:docMk/>
            <pc:sldMk cId="3476397189" sldId="367"/>
            <ac:spMk id="3" creationId="{00000000-0000-0000-0000-000000000000}"/>
          </ac:spMkLst>
        </pc:spChg>
      </pc:sldChg>
      <pc:sldChg chg="add ord">
        <pc:chgData name="Lines, Todd" userId="afaf7c3a-e8aa-4568-882a-02ad8f9e19b0" providerId="ADAL" clId="{0DB82E84-917E-4F81-B2EE-218D4C23852D}" dt="2025-06-13T20:55:27.926" v="90"/>
        <pc:sldMkLst>
          <pc:docMk/>
          <pc:sldMk cId="1228890523" sldId="368"/>
        </pc:sldMkLst>
      </pc:sldChg>
      <pc:sldChg chg="add">
        <pc:chgData name="Lines, Todd" userId="afaf7c3a-e8aa-4568-882a-02ad8f9e19b0" providerId="ADAL" clId="{0DB82E84-917E-4F81-B2EE-218D4C23852D}" dt="2025-06-13T20:05:26.219" v="0"/>
        <pc:sldMkLst>
          <pc:docMk/>
          <pc:sldMk cId="960703107" sldId="370"/>
        </pc:sldMkLst>
      </pc:sldChg>
      <pc:sldChg chg="add">
        <pc:chgData name="Lines, Todd" userId="afaf7c3a-e8aa-4568-882a-02ad8f9e19b0" providerId="ADAL" clId="{0DB82E84-917E-4F81-B2EE-218D4C23852D}" dt="2025-06-13T20:05:26.219" v="0"/>
        <pc:sldMkLst>
          <pc:docMk/>
          <pc:sldMk cId="2331828381" sldId="372"/>
        </pc:sldMkLst>
      </pc:sldChg>
      <pc:sldChg chg="add">
        <pc:chgData name="Lines, Todd" userId="afaf7c3a-e8aa-4568-882a-02ad8f9e19b0" providerId="ADAL" clId="{0DB82E84-917E-4F81-B2EE-218D4C23852D}" dt="2025-06-13T20:05:26.219" v="0"/>
        <pc:sldMkLst>
          <pc:docMk/>
          <pc:sldMk cId="3870146731" sldId="373"/>
        </pc:sldMkLst>
      </pc:sldChg>
      <pc:sldChg chg="add">
        <pc:chgData name="Lines, Todd" userId="afaf7c3a-e8aa-4568-882a-02ad8f9e19b0" providerId="ADAL" clId="{0DB82E84-917E-4F81-B2EE-218D4C23852D}" dt="2025-06-13T20:05:26.219" v="0"/>
        <pc:sldMkLst>
          <pc:docMk/>
          <pc:sldMk cId="355305507" sldId="374"/>
        </pc:sldMkLst>
      </pc:sldChg>
      <pc:sldChg chg="modSp add mod">
        <pc:chgData name="Lines, Todd" userId="afaf7c3a-e8aa-4568-882a-02ad8f9e19b0" providerId="ADAL" clId="{0DB82E84-917E-4F81-B2EE-218D4C23852D}" dt="2025-06-17T19:41:01.184" v="795" actId="14"/>
        <pc:sldMkLst>
          <pc:docMk/>
          <pc:sldMk cId="338656424" sldId="375"/>
        </pc:sldMkLst>
        <pc:spChg chg="mod">
          <ac:chgData name="Lines, Todd" userId="afaf7c3a-e8aa-4568-882a-02ad8f9e19b0" providerId="ADAL" clId="{0DB82E84-917E-4F81-B2EE-218D4C23852D}" dt="2025-06-17T19:41:01.184" v="795" actId="14"/>
          <ac:spMkLst>
            <pc:docMk/>
            <pc:sldMk cId="338656424" sldId="375"/>
            <ac:spMk id="2052" creationId="{00000000-0000-0000-0000-000000000000}"/>
          </ac:spMkLst>
        </pc:spChg>
      </pc:sldChg>
      <pc:sldChg chg="addSp delSp modSp add mod">
        <pc:chgData name="Lines, Todd" userId="afaf7c3a-e8aa-4568-882a-02ad8f9e19b0" providerId="ADAL" clId="{0DB82E84-917E-4F81-B2EE-218D4C23852D}" dt="2025-06-13T20:53:34.509" v="86" actId="21"/>
        <pc:sldMkLst>
          <pc:docMk/>
          <pc:sldMk cId="1234719868" sldId="376"/>
        </pc:sldMkLst>
        <pc:spChg chg="add mod">
          <ac:chgData name="Lines, Todd" userId="afaf7c3a-e8aa-4568-882a-02ad8f9e19b0" providerId="ADAL" clId="{0DB82E84-917E-4F81-B2EE-218D4C23852D}" dt="2025-06-13T20:52:24.759" v="72" actId="1076"/>
          <ac:spMkLst>
            <pc:docMk/>
            <pc:sldMk cId="1234719868" sldId="376"/>
            <ac:spMk id="2" creationId="{40D22681-D497-06DB-4047-66D7DC37CF7B}"/>
          </ac:spMkLst>
        </pc:spChg>
        <pc:spChg chg="mod">
          <ac:chgData name="Lines, Todd" userId="afaf7c3a-e8aa-4568-882a-02ad8f9e19b0" providerId="ADAL" clId="{0DB82E84-917E-4F81-B2EE-218D4C23852D}" dt="2025-06-13T20:53:17.329" v="84" actId="14100"/>
          <ac:spMkLst>
            <pc:docMk/>
            <pc:sldMk cId="1234719868" sldId="376"/>
            <ac:spMk id="40" creationId="{00000000-0000-0000-0000-000000000000}"/>
          </ac:spMkLst>
        </pc:spChg>
        <pc:spChg chg="mod">
          <ac:chgData name="Lines, Todd" userId="afaf7c3a-e8aa-4568-882a-02ad8f9e19b0" providerId="ADAL" clId="{0DB82E84-917E-4F81-B2EE-218D4C23852D}" dt="2025-06-13T20:52:32.422" v="73" actId="1076"/>
          <ac:spMkLst>
            <pc:docMk/>
            <pc:sldMk cId="1234719868" sldId="376"/>
            <ac:spMk id="41" creationId="{00000000-0000-0000-0000-000000000000}"/>
          </ac:spMkLst>
        </pc:spChg>
        <pc:spChg chg="mod">
          <ac:chgData name="Lines, Todd" userId="afaf7c3a-e8aa-4568-882a-02ad8f9e19b0" providerId="ADAL" clId="{0DB82E84-917E-4F81-B2EE-218D4C23852D}" dt="2025-06-13T20:52:35.303" v="74" actId="688"/>
          <ac:spMkLst>
            <pc:docMk/>
            <pc:sldMk cId="1234719868" sldId="376"/>
            <ac:spMk id="42" creationId="{00000000-0000-0000-0000-000000000000}"/>
          </ac:spMkLst>
        </pc:spChg>
        <pc:spChg chg="mod">
          <ac:chgData name="Lines, Todd" userId="afaf7c3a-e8aa-4568-882a-02ad8f9e19b0" providerId="ADAL" clId="{0DB82E84-917E-4F81-B2EE-218D4C23852D}" dt="2025-06-13T20:53:05.287" v="82" actId="688"/>
          <ac:spMkLst>
            <pc:docMk/>
            <pc:sldMk cId="1234719868" sldId="376"/>
            <ac:spMk id="43" creationId="{00000000-0000-0000-0000-000000000000}"/>
          </ac:spMkLst>
        </pc:spChg>
        <pc:spChg chg="mod">
          <ac:chgData name="Lines, Todd" userId="afaf7c3a-e8aa-4568-882a-02ad8f9e19b0" providerId="ADAL" clId="{0DB82E84-917E-4F81-B2EE-218D4C23852D}" dt="2025-06-13T20:51:25.583" v="58" actId="1076"/>
          <ac:spMkLst>
            <pc:docMk/>
            <pc:sldMk cId="1234719868" sldId="376"/>
            <ac:spMk id="44" creationId="{00000000-0000-0000-0000-000000000000}"/>
          </ac:spMkLst>
        </pc:spChg>
        <pc:spChg chg="mod">
          <ac:chgData name="Lines, Todd" userId="afaf7c3a-e8aa-4568-882a-02ad8f9e19b0" providerId="ADAL" clId="{0DB82E84-917E-4F81-B2EE-218D4C23852D}" dt="2025-06-13T20:51:28.190" v="59" actId="1076"/>
          <ac:spMkLst>
            <pc:docMk/>
            <pc:sldMk cId="1234719868" sldId="376"/>
            <ac:spMk id="46" creationId="{00000000-0000-0000-0000-000000000000}"/>
          </ac:spMkLst>
        </pc:spChg>
        <pc:grpChg chg="mod">
          <ac:chgData name="Lines, Todd" userId="afaf7c3a-e8aa-4568-882a-02ad8f9e19b0" providerId="ADAL" clId="{0DB82E84-917E-4F81-B2EE-218D4C23852D}" dt="2025-06-13T20:52:56.504" v="80" actId="1076"/>
          <ac:grpSpMkLst>
            <pc:docMk/>
            <pc:sldMk cId="1234719868" sldId="376"/>
            <ac:grpSpMk id="26" creationId="{00000000-0000-0000-0000-000000000000}"/>
          </ac:grpSpMkLst>
        </pc:grpChg>
      </pc:sldChg>
      <pc:sldChg chg="add">
        <pc:chgData name="Lines, Todd" userId="afaf7c3a-e8aa-4568-882a-02ad8f9e19b0" providerId="ADAL" clId="{0DB82E84-917E-4F81-B2EE-218D4C23852D}" dt="2025-06-13T20:05:26.219" v="0"/>
        <pc:sldMkLst>
          <pc:docMk/>
          <pc:sldMk cId="3106230270" sldId="377"/>
        </pc:sldMkLst>
      </pc:sldChg>
      <pc:sldChg chg="modSp add mod ord">
        <pc:chgData name="Lines, Todd" userId="afaf7c3a-e8aa-4568-882a-02ad8f9e19b0" providerId="ADAL" clId="{0DB82E84-917E-4F81-B2EE-218D4C23852D}" dt="2025-06-17T19:41:48.243" v="801" actId="1076"/>
        <pc:sldMkLst>
          <pc:docMk/>
          <pc:sldMk cId="2305460449" sldId="378"/>
        </pc:sldMkLst>
        <pc:spChg chg="mod">
          <ac:chgData name="Lines, Todd" userId="afaf7c3a-e8aa-4568-882a-02ad8f9e19b0" providerId="ADAL" clId="{0DB82E84-917E-4F81-B2EE-218D4C23852D}" dt="2025-06-17T19:41:32.541" v="796" actId="1076"/>
          <ac:spMkLst>
            <pc:docMk/>
            <pc:sldMk cId="2305460449" sldId="378"/>
            <ac:spMk id="8196" creationId="{00000000-0000-0000-0000-000000000000}"/>
          </ac:spMkLst>
        </pc:spChg>
        <pc:spChg chg="mod">
          <ac:chgData name="Lines, Todd" userId="afaf7c3a-e8aa-4568-882a-02ad8f9e19b0" providerId="ADAL" clId="{0DB82E84-917E-4F81-B2EE-218D4C23852D}" dt="2025-06-17T19:41:48.243" v="801" actId="1076"/>
          <ac:spMkLst>
            <pc:docMk/>
            <pc:sldMk cId="2305460449" sldId="378"/>
            <ac:spMk id="8203" creationId="{00000000-0000-0000-0000-000000000000}"/>
          </ac:spMkLst>
        </pc:spChg>
        <pc:spChg chg="mod">
          <ac:chgData name="Lines, Todd" userId="afaf7c3a-e8aa-4568-882a-02ad8f9e19b0" providerId="ADAL" clId="{0DB82E84-917E-4F81-B2EE-218D4C23852D}" dt="2025-06-17T19:41:48.243" v="801" actId="1076"/>
          <ac:spMkLst>
            <pc:docMk/>
            <pc:sldMk cId="2305460449" sldId="378"/>
            <ac:spMk id="8205" creationId="{00000000-0000-0000-0000-000000000000}"/>
          </ac:spMkLst>
        </pc:spChg>
        <pc:spChg chg="mod">
          <ac:chgData name="Lines, Todd" userId="afaf7c3a-e8aa-4568-882a-02ad8f9e19b0" providerId="ADAL" clId="{0DB82E84-917E-4F81-B2EE-218D4C23852D}" dt="2025-06-17T19:41:48.243" v="801" actId="1076"/>
          <ac:spMkLst>
            <pc:docMk/>
            <pc:sldMk cId="2305460449" sldId="378"/>
            <ac:spMk id="8207" creationId="{00000000-0000-0000-0000-000000000000}"/>
          </ac:spMkLst>
        </pc:spChg>
        <pc:spChg chg="mod">
          <ac:chgData name="Lines, Todd" userId="afaf7c3a-e8aa-4568-882a-02ad8f9e19b0" providerId="ADAL" clId="{0DB82E84-917E-4F81-B2EE-218D4C23852D}" dt="2025-06-17T19:41:48.243" v="801" actId="1076"/>
          <ac:spMkLst>
            <pc:docMk/>
            <pc:sldMk cId="2305460449" sldId="378"/>
            <ac:spMk id="8208" creationId="{00000000-0000-0000-0000-000000000000}"/>
          </ac:spMkLst>
        </pc:spChg>
        <pc:spChg chg="mod">
          <ac:chgData name="Lines, Todd" userId="afaf7c3a-e8aa-4568-882a-02ad8f9e19b0" providerId="ADAL" clId="{0DB82E84-917E-4F81-B2EE-218D4C23852D}" dt="2025-06-17T19:41:48.243" v="801" actId="1076"/>
          <ac:spMkLst>
            <pc:docMk/>
            <pc:sldMk cId="2305460449" sldId="378"/>
            <ac:spMk id="8220" creationId="{00000000-0000-0000-0000-000000000000}"/>
          </ac:spMkLst>
        </pc:spChg>
        <pc:spChg chg="mod">
          <ac:chgData name="Lines, Todd" userId="afaf7c3a-e8aa-4568-882a-02ad8f9e19b0" providerId="ADAL" clId="{0DB82E84-917E-4F81-B2EE-218D4C23852D}" dt="2025-06-17T19:41:48.243" v="801" actId="1076"/>
          <ac:spMkLst>
            <pc:docMk/>
            <pc:sldMk cId="2305460449" sldId="378"/>
            <ac:spMk id="8224" creationId="{00000000-0000-0000-0000-000000000000}"/>
          </ac:spMkLst>
        </pc:spChg>
        <pc:spChg chg="mod">
          <ac:chgData name="Lines, Todd" userId="afaf7c3a-e8aa-4568-882a-02ad8f9e19b0" providerId="ADAL" clId="{0DB82E84-917E-4F81-B2EE-218D4C23852D}" dt="2025-06-17T19:41:48.243" v="801" actId="1076"/>
          <ac:spMkLst>
            <pc:docMk/>
            <pc:sldMk cId="2305460449" sldId="378"/>
            <ac:spMk id="8241" creationId="{00000000-0000-0000-0000-000000000000}"/>
          </ac:spMkLst>
        </pc:spChg>
        <pc:spChg chg="mod">
          <ac:chgData name="Lines, Todd" userId="afaf7c3a-e8aa-4568-882a-02ad8f9e19b0" providerId="ADAL" clId="{0DB82E84-917E-4F81-B2EE-218D4C23852D}" dt="2025-06-17T19:41:48.243" v="801" actId="1076"/>
          <ac:spMkLst>
            <pc:docMk/>
            <pc:sldMk cId="2305460449" sldId="378"/>
            <ac:spMk id="8247" creationId="{00000000-0000-0000-0000-000000000000}"/>
          </ac:spMkLst>
        </pc:spChg>
        <pc:spChg chg="mod">
          <ac:chgData name="Lines, Todd" userId="afaf7c3a-e8aa-4568-882a-02ad8f9e19b0" providerId="ADAL" clId="{0DB82E84-917E-4F81-B2EE-218D4C23852D}" dt="2025-06-17T19:41:48.243" v="801" actId="1076"/>
          <ac:spMkLst>
            <pc:docMk/>
            <pc:sldMk cId="2305460449" sldId="378"/>
            <ac:spMk id="8250" creationId="{00000000-0000-0000-0000-000000000000}"/>
          </ac:spMkLst>
        </pc:spChg>
        <pc:spChg chg="mod">
          <ac:chgData name="Lines, Todd" userId="afaf7c3a-e8aa-4568-882a-02ad8f9e19b0" providerId="ADAL" clId="{0DB82E84-917E-4F81-B2EE-218D4C23852D}" dt="2025-06-17T19:41:48.243" v="801" actId="1076"/>
          <ac:spMkLst>
            <pc:docMk/>
            <pc:sldMk cId="2305460449" sldId="378"/>
            <ac:spMk id="8257" creationId="{00000000-0000-0000-0000-000000000000}"/>
          </ac:spMkLst>
        </pc:spChg>
        <pc:graphicFrameChg chg="mod">
          <ac:chgData name="Lines, Todd" userId="afaf7c3a-e8aa-4568-882a-02ad8f9e19b0" providerId="ADAL" clId="{0DB82E84-917E-4F81-B2EE-218D4C23852D}" dt="2025-06-17T19:41:35.565" v="797" actId="1076"/>
          <ac:graphicFrameMkLst>
            <pc:docMk/>
            <pc:sldMk cId="2305460449" sldId="378"/>
            <ac:graphicFrameMk id="8198" creationId="{00000000-0000-0000-0000-000000000000}"/>
          </ac:graphicFrameMkLst>
        </pc:graphicFrameChg>
      </pc:sldChg>
      <pc:sldChg chg="modSp add ord">
        <pc:chgData name="Lines, Todd" userId="afaf7c3a-e8aa-4568-882a-02ad8f9e19b0" providerId="ADAL" clId="{0DB82E84-917E-4F81-B2EE-218D4C23852D}" dt="2025-06-17T19:49:20.980" v="806" actId="403"/>
        <pc:sldMkLst>
          <pc:docMk/>
          <pc:sldMk cId="265109824" sldId="379"/>
        </pc:sldMkLst>
        <pc:spChg chg="mod">
          <ac:chgData name="Lines, Todd" userId="afaf7c3a-e8aa-4568-882a-02ad8f9e19b0" providerId="ADAL" clId="{0DB82E84-917E-4F81-B2EE-218D4C23852D}" dt="2025-06-17T19:49:11.822" v="802" actId="1076"/>
          <ac:spMkLst>
            <pc:docMk/>
            <pc:sldMk cId="265109824" sldId="379"/>
            <ac:spMk id="9221" creationId="{00000000-0000-0000-0000-000000000000}"/>
          </ac:spMkLst>
        </pc:spChg>
        <pc:spChg chg="mod">
          <ac:chgData name="Lines, Todd" userId="afaf7c3a-e8aa-4568-882a-02ad8f9e19b0" providerId="ADAL" clId="{0DB82E84-917E-4F81-B2EE-218D4C23852D}" dt="2025-06-17T19:49:11.822" v="802" actId="1076"/>
          <ac:spMkLst>
            <pc:docMk/>
            <pc:sldMk cId="265109824" sldId="379"/>
            <ac:spMk id="9224" creationId="{00000000-0000-0000-0000-000000000000}"/>
          </ac:spMkLst>
        </pc:spChg>
        <pc:spChg chg="mod">
          <ac:chgData name="Lines, Todd" userId="afaf7c3a-e8aa-4568-882a-02ad8f9e19b0" providerId="ADAL" clId="{0DB82E84-917E-4F81-B2EE-218D4C23852D}" dt="2025-06-17T19:49:17.925" v="803" actId="14100"/>
          <ac:spMkLst>
            <pc:docMk/>
            <pc:sldMk cId="265109824" sldId="379"/>
            <ac:spMk id="9233" creationId="{00000000-0000-0000-0000-000000000000}"/>
          </ac:spMkLst>
        </pc:spChg>
        <pc:spChg chg="mod">
          <ac:chgData name="Lines, Todd" userId="afaf7c3a-e8aa-4568-882a-02ad8f9e19b0" providerId="ADAL" clId="{0DB82E84-917E-4F81-B2EE-218D4C23852D}" dt="2025-06-17T19:49:17.925" v="803" actId="14100"/>
          <ac:spMkLst>
            <pc:docMk/>
            <pc:sldMk cId="265109824" sldId="379"/>
            <ac:spMk id="9237" creationId="{00000000-0000-0000-0000-000000000000}"/>
          </ac:spMkLst>
        </pc:spChg>
        <pc:spChg chg="mod">
          <ac:chgData name="Lines, Todd" userId="afaf7c3a-e8aa-4568-882a-02ad8f9e19b0" providerId="ADAL" clId="{0DB82E84-917E-4F81-B2EE-218D4C23852D}" dt="2025-06-17T19:49:17.925" v="803" actId="14100"/>
          <ac:spMkLst>
            <pc:docMk/>
            <pc:sldMk cId="265109824" sldId="379"/>
            <ac:spMk id="9240" creationId="{00000000-0000-0000-0000-000000000000}"/>
          </ac:spMkLst>
        </pc:spChg>
        <pc:spChg chg="mod">
          <ac:chgData name="Lines, Todd" userId="afaf7c3a-e8aa-4568-882a-02ad8f9e19b0" providerId="ADAL" clId="{0DB82E84-917E-4F81-B2EE-218D4C23852D}" dt="2025-06-17T19:49:20.980" v="806" actId="403"/>
          <ac:spMkLst>
            <pc:docMk/>
            <pc:sldMk cId="265109824" sldId="379"/>
            <ac:spMk id="9242" creationId="{00000000-0000-0000-0000-000000000000}"/>
          </ac:spMkLst>
        </pc:spChg>
        <pc:spChg chg="mod">
          <ac:chgData name="Lines, Todd" userId="afaf7c3a-e8aa-4568-882a-02ad8f9e19b0" providerId="ADAL" clId="{0DB82E84-917E-4F81-B2EE-218D4C23852D}" dt="2025-06-17T19:49:20.980" v="806" actId="403"/>
          <ac:spMkLst>
            <pc:docMk/>
            <pc:sldMk cId="265109824" sldId="379"/>
            <ac:spMk id="9243" creationId="{00000000-0000-0000-0000-000000000000}"/>
          </ac:spMkLst>
        </pc:spChg>
        <pc:spChg chg="mod">
          <ac:chgData name="Lines, Todd" userId="afaf7c3a-e8aa-4568-882a-02ad8f9e19b0" providerId="ADAL" clId="{0DB82E84-917E-4F81-B2EE-218D4C23852D}" dt="2025-06-17T19:49:20.980" v="806" actId="403"/>
          <ac:spMkLst>
            <pc:docMk/>
            <pc:sldMk cId="265109824" sldId="379"/>
            <ac:spMk id="9244" creationId="{00000000-0000-0000-0000-000000000000}"/>
          </ac:spMkLst>
        </pc:spChg>
        <pc:spChg chg="mod">
          <ac:chgData name="Lines, Todd" userId="afaf7c3a-e8aa-4568-882a-02ad8f9e19b0" providerId="ADAL" clId="{0DB82E84-917E-4F81-B2EE-218D4C23852D}" dt="2025-06-17T19:49:17.925" v="803" actId="14100"/>
          <ac:spMkLst>
            <pc:docMk/>
            <pc:sldMk cId="265109824" sldId="379"/>
            <ac:spMk id="9245" creationId="{00000000-0000-0000-0000-000000000000}"/>
          </ac:spMkLst>
        </pc:spChg>
        <pc:spChg chg="mod">
          <ac:chgData name="Lines, Todd" userId="afaf7c3a-e8aa-4568-882a-02ad8f9e19b0" providerId="ADAL" clId="{0DB82E84-917E-4F81-B2EE-218D4C23852D}" dt="2025-06-17T19:49:20.980" v="806" actId="403"/>
          <ac:spMkLst>
            <pc:docMk/>
            <pc:sldMk cId="265109824" sldId="379"/>
            <ac:spMk id="9247" creationId="{00000000-0000-0000-0000-000000000000}"/>
          </ac:spMkLst>
        </pc:spChg>
        <pc:spChg chg="mod">
          <ac:chgData name="Lines, Todd" userId="afaf7c3a-e8aa-4568-882a-02ad8f9e19b0" providerId="ADAL" clId="{0DB82E84-917E-4F81-B2EE-218D4C23852D}" dt="2025-06-17T19:49:20.980" v="806" actId="403"/>
          <ac:spMkLst>
            <pc:docMk/>
            <pc:sldMk cId="265109824" sldId="379"/>
            <ac:spMk id="9248" creationId="{00000000-0000-0000-0000-000000000000}"/>
          </ac:spMkLst>
        </pc:spChg>
        <pc:spChg chg="mod">
          <ac:chgData name="Lines, Todd" userId="afaf7c3a-e8aa-4568-882a-02ad8f9e19b0" providerId="ADAL" clId="{0DB82E84-917E-4F81-B2EE-218D4C23852D}" dt="2025-06-17T19:49:17.925" v="803" actId="14100"/>
          <ac:spMkLst>
            <pc:docMk/>
            <pc:sldMk cId="265109824" sldId="379"/>
            <ac:spMk id="9253" creationId="{00000000-0000-0000-0000-000000000000}"/>
          </ac:spMkLst>
        </pc:spChg>
        <pc:spChg chg="mod">
          <ac:chgData name="Lines, Todd" userId="afaf7c3a-e8aa-4568-882a-02ad8f9e19b0" providerId="ADAL" clId="{0DB82E84-917E-4F81-B2EE-218D4C23852D}" dt="2025-06-17T19:49:17.925" v="803" actId="14100"/>
          <ac:spMkLst>
            <pc:docMk/>
            <pc:sldMk cId="265109824" sldId="379"/>
            <ac:spMk id="9254" creationId="{00000000-0000-0000-0000-000000000000}"/>
          </ac:spMkLst>
        </pc:spChg>
        <pc:spChg chg="mod">
          <ac:chgData name="Lines, Todd" userId="afaf7c3a-e8aa-4568-882a-02ad8f9e19b0" providerId="ADAL" clId="{0DB82E84-917E-4F81-B2EE-218D4C23852D}" dt="2025-06-17T19:49:17.925" v="803" actId="14100"/>
          <ac:spMkLst>
            <pc:docMk/>
            <pc:sldMk cId="265109824" sldId="379"/>
            <ac:spMk id="9256" creationId="{00000000-0000-0000-0000-000000000000}"/>
          </ac:spMkLst>
        </pc:spChg>
        <pc:spChg chg="mod">
          <ac:chgData name="Lines, Todd" userId="afaf7c3a-e8aa-4568-882a-02ad8f9e19b0" providerId="ADAL" clId="{0DB82E84-917E-4F81-B2EE-218D4C23852D}" dt="2025-06-17T19:49:20.980" v="806" actId="403"/>
          <ac:spMkLst>
            <pc:docMk/>
            <pc:sldMk cId="265109824" sldId="379"/>
            <ac:spMk id="9259" creationId="{00000000-0000-0000-0000-000000000000}"/>
          </ac:spMkLst>
        </pc:spChg>
        <pc:spChg chg="mod">
          <ac:chgData name="Lines, Todd" userId="afaf7c3a-e8aa-4568-882a-02ad8f9e19b0" providerId="ADAL" clId="{0DB82E84-917E-4F81-B2EE-218D4C23852D}" dt="2025-06-17T19:49:17.925" v="803" actId="14100"/>
          <ac:spMkLst>
            <pc:docMk/>
            <pc:sldMk cId="265109824" sldId="379"/>
            <ac:spMk id="9260" creationId="{00000000-0000-0000-0000-000000000000}"/>
          </ac:spMkLst>
        </pc:spChg>
        <pc:spChg chg="mod">
          <ac:chgData name="Lines, Todd" userId="afaf7c3a-e8aa-4568-882a-02ad8f9e19b0" providerId="ADAL" clId="{0DB82E84-917E-4F81-B2EE-218D4C23852D}" dt="2025-06-17T19:49:20.980" v="806" actId="403"/>
          <ac:spMkLst>
            <pc:docMk/>
            <pc:sldMk cId="265109824" sldId="379"/>
            <ac:spMk id="9264" creationId="{00000000-0000-0000-0000-000000000000}"/>
          </ac:spMkLst>
        </pc:spChg>
        <pc:spChg chg="mod">
          <ac:chgData name="Lines, Todd" userId="afaf7c3a-e8aa-4568-882a-02ad8f9e19b0" providerId="ADAL" clId="{0DB82E84-917E-4F81-B2EE-218D4C23852D}" dt="2025-06-17T19:49:17.925" v="803" actId="14100"/>
          <ac:spMkLst>
            <pc:docMk/>
            <pc:sldMk cId="265109824" sldId="379"/>
            <ac:spMk id="9265" creationId="{00000000-0000-0000-0000-000000000000}"/>
          </ac:spMkLst>
        </pc:spChg>
        <pc:spChg chg="mod">
          <ac:chgData name="Lines, Todd" userId="afaf7c3a-e8aa-4568-882a-02ad8f9e19b0" providerId="ADAL" clId="{0DB82E84-917E-4F81-B2EE-218D4C23852D}" dt="2025-06-17T19:49:20.980" v="806" actId="403"/>
          <ac:spMkLst>
            <pc:docMk/>
            <pc:sldMk cId="265109824" sldId="379"/>
            <ac:spMk id="9276" creationId="{00000000-0000-0000-0000-000000000000}"/>
          </ac:spMkLst>
        </pc:spChg>
        <pc:spChg chg="mod">
          <ac:chgData name="Lines, Todd" userId="afaf7c3a-e8aa-4568-882a-02ad8f9e19b0" providerId="ADAL" clId="{0DB82E84-917E-4F81-B2EE-218D4C23852D}" dt="2025-06-17T19:49:20.980" v="806" actId="403"/>
          <ac:spMkLst>
            <pc:docMk/>
            <pc:sldMk cId="265109824" sldId="379"/>
            <ac:spMk id="9279" creationId="{00000000-0000-0000-0000-000000000000}"/>
          </ac:spMkLst>
        </pc:spChg>
        <pc:spChg chg="mod">
          <ac:chgData name="Lines, Todd" userId="afaf7c3a-e8aa-4568-882a-02ad8f9e19b0" providerId="ADAL" clId="{0DB82E84-917E-4F81-B2EE-218D4C23852D}" dt="2025-06-17T19:49:20.980" v="806" actId="403"/>
          <ac:spMkLst>
            <pc:docMk/>
            <pc:sldMk cId="265109824" sldId="379"/>
            <ac:spMk id="9282" creationId="{00000000-0000-0000-0000-000000000000}"/>
          </ac:spMkLst>
        </pc:spChg>
        <pc:graphicFrameChg chg="mod">
          <ac:chgData name="Lines, Todd" userId="afaf7c3a-e8aa-4568-882a-02ad8f9e19b0" providerId="ADAL" clId="{0DB82E84-917E-4F81-B2EE-218D4C23852D}" dt="2025-06-17T19:49:11.822" v="802" actId="1076"/>
          <ac:graphicFrameMkLst>
            <pc:docMk/>
            <pc:sldMk cId="265109824" sldId="379"/>
            <ac:graphicFrameMk id="9223" creationId="{00000000-0000-0000-0000-000000000000}"/>
          </ac:graphicFrameMkLst>
        </pc:graphicFrameChg>
        <pc:graphicFrameChg chg="mod">
          <ac:chgData name="Lines, Todd" userId="afaf7c3a-e8aa-4568-882a-02ad8f9e19b0" providerId="ADAL" clId="{0DB82E84-917E-4F81-B2EE-218D4C23852D}" dt="2025-06-17T19:49:11.822" v="802" actId="1076"/>
          <ac:graphicFrameMkLst>
            <pc:docMk/>
            <pc:sldMk cId="265109824" sldId="379"/>
            <ac:graphicFrameMk id="9225" creationId="{00000000-0000-0000-0000-000000000000}"/>
          </ac:graphicFrameMkLst>
        </pc:graphicFrameChg>
      </pc:sldChg>
      <pc:sldChg chg="modSp add mod ord">
        <pc:chgData name="Lines, Todd" userId="afaf7c3a-e8aa-4568-882a-02ad8f9e19b0" providerId="ADAL" clId="{0DB82E84-917E-4F81-B2EE-218D4C23852D}" dt="2025-06-17T19:49:51.124" v="813" actId="1076"/>
        <pc:sldMkLst>
          <pc:docMk/>
          <pc:sldMk cId="3552004710" sldId="380"/>
        </pc:sldMkLst>
        <pc:spChg chg="mod">
          <ac:chgData name="Lines, Todd" userId="afaf7c3a-e8aa-4568-882a-02ad8f9e19b0" providerId="ADAL" clId="{0DB82E84-917E-4F81-B2EE-218D4C23852D}" dt="2025-06-17T19:49:28.157" v="807" actId="14100"/>
          <ac:spMkLst>
            <pc:docMk/>
            <pc:sldMk cId="3552004710" sldId="380"/>
            <ac:spMk id="10245" creationId="{00000000-0000-0000-0000-000000000000}"/>
          </ac:spMkLst>
        </pc:spChg>
        <pc:spChg chg="mod">
          <ac:chgData name="Lines, Todd" userId="afaf7c3a-e8aa-4568-882a-02ad8f9e19b0" providerId="ADAL" clId="{0DB82E84-917E-4F81-B2EE-218D4C23852D}" dt="2025-06-17T19:49:51.124" v="813" actId="1076"/>
          <ac:spMkLst>
            <pc:docMk/>
            <pc:sldMk cId="3552004710" sldId="380"/>
            <ac:spMk id="10255" creationId="{00000000-0000-0000-0000-000000000000}"/>
          </ac:spMkLst>
        </pc:spChg>
        <pc:spChg chg="mod">
          <ac:chgData name="Lines, Todd" userId="afaf7c3a-e8aa-4568-882a-02ad8f9e19b0" providerId="ADAL" clId="{0DB82E84-917E-4F81-B2EE-218D4C23852D}" dt="2025-06-17T19:49:51.124" v="813" actId="1076"/>
          <ac:spMkLst>
            <pc:docMk/>
            <pc:sldMk cId="3552004710" sldId="380"/>
            <ac:spMk id="10258" creationId="{00000000-0000-0000-0000-000000000000}"/>
          </ac:spMkLst>
        </pc:spChg>
        <pc:spChg chg="mod">
          <ac:chgData name="Lines, Todd" userId="afaf7c3a-e8aa-4568-882a-02ad8f9e19b0" providerId="ADAL" clId="{0DB82E84-917E-4F81-B2EE-218D4C23852D}" dt="2025-06-17T19:49:51.124" v="813" actId="1076"/>
          <ac:spMkLst>
            <pc:docMk/>
            <pc:sldMk cId="3552004710" sldId="380"/>
            <ac:spMk id="10260" creationId="{00000000-0000-0000-0000-000000000000}"/>
          </ac:spMkLst>
        </pc:spChg>
        <pc:spChg chg="mod">
          <ac:chgData name="Lines, Todd" userId="afaf7c3a-e8aa-4568-882a-02ad8f9e19b0" providerId="ADAL" clId="{0DB82E84-917E-4F81-B2EE-218D4C23852D}" dt="2025-06-17T19:49:51.124" v="813" actId="1076"/>
          <ac:spMkLst>
            <pc:docMk/>
            <pc:sldMk cId="3552004710" sldId="380"/>
            <ac:spMk id="10271" creationId="{00000000-0000-0000-0000-000000000000}"/>
          </ac:spMkLst>
        </pc:spChg>
        <pc:spChg chg="mod">
          <ac:chgData name="Lines, Todd" userId="afaf7c3a-e8aa-4568-882a-02ad8f9e19b0" providerId="ADAL" clId="{0DB82E84-917E-4F81-B2EE-218D4C23852D}" dt="2025-06-17T19:49:51.124" v="813" actId="1076"/>
          <ac:spMkLst>
            <pc:docMk/>
            <pc:sldMk cId="3552004710" sldId="380"/>
            <ac:spMk id="10277" creationId="{00000000-0000-0000-0000-000000000000}"/>
          </ac:spMkLst>
        </pc:spChg>
        <pc:spChg chg="mod">
          <ac:chgData name="Lines, Todd" userId="afaf7c3a-e8aa-4568-882a-02ad8f9e19b0" providerId="ADAL" clId="{0DB82E84-917E-4F81-B2EE-218D4C23852D}" dt="2025-06-17T19:49:51.124" v="813" actId="1076"/>
          <ac:spMkLst>
            <pc:docMk/>
            <pc:sldMk cId="3552004710" sldId="380"/>
            <ac:spMk id="10281" creationId="{00000000-0000-0000-0000-000000000000}"/>
          </ac:spMkLst>
        </pc:spChg>
        <pc:spChg chg="mod">
          <ac:chgData name="Lines, Todd" userId="afaf7c3a-e8aa-4568-882a-02ad8f9e19b0" providerId="ADAL" clId="{0DB82E84-917E-4F81-B2EE-218D4C23852D}" dt="2025-06-17T19:49:51.124" v="813" actId="1076"/>
          <ac:spMkLst>
            <pc:docMk/>
            <pc:sldMk cId="3552004710" sldId="380"/>
            <ac:spMk id="10284" creationId="{00000000-0000-0000-0000-000000000000}"/>
          </ac:spMkLst>
        </pc:spChg>
        <pc:spChg chg="mod">
          <ac:chgData name="Lines, Todd" userId="afaf7c3a-e8aa-4568-882a-02ad8f9e19b0" providerId="ADAL" clId="{0DB82E84-917E-4F81-B2EE-218D4C23852D}" dt="2025-06-17T19:49:51.124" v="813" actId="1076"/>
          <ac:spMkLst>
            <pc:docMk/>
            <pc:sldMk cId="3552004710" sldId="380"/>
            <ac:spMk id="10292" creationId="{00000000-0000-0000-0000-000000000000}"/>
          </ac:spMkLst>
        </pc:spChg>
        <pc:spChg chg="mod">
          <ac:chgData name="Lines, Todd" userId="afaf7c3a-e8aa-4568-882a-02ad8f9e19b0" providerId="ADAL" clId="{0DB82E84-917E-4F81-B2EE-218D4C23852D}" dt="2025-06-17T19:49:51.124" v="813" actId="1076"/>
          <ac:spMkLst>
            <pc:docMk/>
            <pc:sldMk cId="3552004710" sldId="380"/>
            <ac:spMk id="10294" creationId="{00000000-0000-0000-0000-000000000000}"/>
          </ac:spMkLst>
        </pc:spChg>
        <pc:spChg chg="mod">
          <ac:chgData name="Lines, Todd" userId="afaf7c3a-e8aa-4568-882a-02ad8f9e19b0" providerId="ADAL" clId="{0DB82E84-917E-4F81-B2EE-218D4C23852D}" dt="2025-06-17T19:49:51.124" v="813" actId="1076"/>
          <ac:spMkLst>
            <pc:docMk/>
            <pc:sldMk cId="3552004710" sldId="380"/>
            <ac:spMk id="10297" creationId="{00000000-0000-0000-0000-000000000000}"/>
          </ac:spMkLst>
        </pc:spChg>
        <pc:graphicFrameChg chg="mod">
          <ac:chgData name="Lines, Todd" userId="afaf7c3a-e8aa-4568-882a-02ad8f9e19b0" providerId="ADAL" clId="{0DB82E84-917E-4F81-B2EE-218D4C23852D}" dt="2025-06-17T19:49:34.885" v="808" actId="1076"/>
          <ac:graphicFrameMkLst>
            <pc:docMk/>
            <pc:sldMk cId="3552004710" sldId="380"/>
            <ac:graphicFrameMk id="10249" creationId="{00000000-0000-0000-0000-000000000000}"/>
          </ac:graphicFrameMkLst>
        </pc:graphicFrameChg>
        <pc:graphicFrameChg chg="mod">
          <ac:chgData name="Lines, Todd" userId="afaf7c3a-e8aa-4568-882a-02ad8f9e19b0" providerId="ADAL" clId="{0DB82E84-917E-4F81-B2EE-218D4C23852D}" dt="2025-06-17T19:49:34.885" v="808" actId="1076"/>
          <ac:graphicFrameMkLst>
            <pc:docMk/>
            <pc:sldMk cId="3552004710" sldId="380"/>
            <ac:graphicFrameMk id="10251" creationId="{00000000-0000-0000-0000-000000000000}"/>
          </ac:graphicFrameMkLst>
        </pc:graphicFrameChg>
      </pc:sldChg>
      <pc:sldChg chg="add ord">
        <pc:chgData name="Lines, Todd" userId="afaf7c3a-e8aa-4568-882a-02ad8f9e19b0" providerId="ADAL" clId="{0DB82E84-917E-4F81-B2EE-218D4C23852D}" dt="2025-06-13T20:56:22.180" v="96"/>
        <pc:sldMkLst>
          <pc:docMk/>
          <pc:sldMk cId="1162785047" sldId="381"/>
        </pc:sldMkLst>
      </pc:sldChg>
      <pc:sldChg chg="addSp delSp modSp add mod">
        <pc:chgData name="Lines, Todd" userId="afaf7c3a-e8aa-4568-882a-02ad8f9e19b0" providerId="ADAL" clId="{0DB82E84-917E-4F81-B2EE-218D4C23852D}" dt="2025-06-17T20:05:34.582" v="948" actId="1076"/>
        <pc:sldMkLst>
          <pc:docMk/>
          <pc:sldMk cId="1582974123" sldId="382"/>
        </pc:sldMkLst>
        <pc:spChg chg="add mod">
          <ac:chgData name="Lines, Todd" userId="afaf7c3a-e8aa-4568-882a-02ad8f9e19b0" providerId="ADAL" clId="{0DB82E84-917E-4F81-B2EE-218D4C23852D}" dt="2025-06-17T20:05:26.463" v="947" actId="1076"/>
          <ac:spMkLst>
            <pc:docMk/>
            <pc:sldMk cId="1582974123" sldId="382"/>
            <ac:spMk id="3" creationId="{B958E8BB-9A4F-0082-3FC5-83027BBAFDA9}"/>
          </ac:spMkLst>
        </pc:spChg>
        <pc:spChg chg="add mod">
          <ac:chgData name="Lines, Todd" userId="afaf7c3a-e8aa-4568-882a-02ad8f9e19b0" providerId="ADAL" clId="{0DB82E84-917E-4F81-B2EE-218D4C23852D}" dt="2025-06-17T20:05:01.590" v="940" actId="1076"/>
          <ac:spMkLst>
            <pc:docMk/>
            <pc:sldMk cId="1582974123" sldId="382"/>
            <ac:spMk id="4" creationId="{286734F6-1FE9-894E-16CF-3018B80D42BE}"/>
          </ac:spMkLst>
        </pc:spChg>
        <pc:spChg chg="add mod topLvl">
          <ac:chgData name="Lines, Todd" userId="afaf7c3a-e8aa-4568-882a-02ad8f9e19b0" providerId="ADAL" clId="{0DB82E84-917E-4F81-B2EE-218D4C23852D}" dt="2025-06-17T20:05:17.758" v="944" actId="1076"/>
          <ac:spMkLst>
            <pc:docMk/>
            <pc:sldMk cId="1582974123" sldId="382"/>
            <ac:spMk id="5" creationId="{1DB25C9E-8C22-42B3-1680-9BF360CF146E}"/>
          </ac:spMkLst>
        </pc:spChg>
        <pc:spChg chg="add del mod">
          <ac:chgData name="Lines, Todd" userId="afaf7c3a-e8aa-4568-882a-02ad8f9e19b0" providerId="ADAL" clId="{0DB82E84-917E-4F81-B2EE-218D4C23852D}" dt="2025-06-17T20:04:52.070" v="937" actId="478"/>
          <ac:spMkLst>
            <pc:docMk/>
            <pc:sldMk cId="1582974123" sldId="382"/>
            <ac:spMk id="6" creationId="{5BCB9B9F-F35A-7E76-F302-9D3F721DEFE5}"/>
          </ac:spMkLst>
        </pc:spChg>
        <pc:spChg chg="mod">
          <ac:chgData name="Lines, Todd" userId="afaf7c3a-e8aa-4568-882a-02ad8f9e19b0" providerId="ADAL" clId="{0DB82E84-917E-4F81-B2EE-218D4C23852D}" dt="2025-06-17T20:01:11.802" v="871" actId="1076"/>
          <ac:spMkLst>
            <pc:docMk/>
            <pc:sldMk cId="1582974123" sldId="382"/>
            <ac:spMk id="12291" creationId="{00000000-0000-0000-0000-000000000000}"/>
          </ac:spMkLst>
        </pc:spChg>
        <pc:spChg chg="mod">
          <ac:chgData name="Lines, Todd" userId="afaf7c3a-e8aa-4568-882a-02ad8f9e19b0" providerId="ADAL" clId="{0DB82E84-917E-4F81-B2EE-218D4C23852D}" dt="2025-06-17T20:05:34.582" v="948" actId="1076"/>
          <ac:spMkLst>
            <pc:docMk/>
            <pc:sldMk cId="1582974123" sldId="382"/>
            <ac:spMk id="12292" creationId="{00000000-0000-0000-0000-000000000000}"/>
          </ac:spMkLst>
        </pc:spChg>
        <pc:spChg chg="del mod">
          <ac:chgData name="Lines, Todd" userId="afaf7c3a-e8aa-4568-882a-02ad8f9e19b0" providerId="ADAL" clId="{0DB82E84-917E-4F81-B2EE-218D4C23852D}" dt="2025-06-17T20:04:20.248" v="927" actId="478"/>
          <ac:spMkLst>
            <pc:docMk/>
            <pc:sldMk cId="1582974123" sldId="382"/>
            <ac:spMk id="12297" creationId="{00000000-0000-0000-0000-000000000000}"/>
          </ac:spMkLst>
        </pc:spChg>
        <pc:spChg chg="mod topLvl">
          <ac:chgData name="Lines, Todd" userId="afaf7c3a-e8aa-4568-882a-02ad8f9e19b0" providerId="ADAL" clId="{0DB82E84-917E-4F81-B2EE-218D4C23852D}" dt="2025-06-17T20:04:23.510" v="928" actId="1076"/>
          <ac:spMkLst>
            <pc:docMk/>
            <pc:sldMk cId="1582974123" sldId="382"/>
            <ac:spMk id="12298" creationId="{00000000-0000-0000-0000-000000000000}"/>
          </ac:spMkLst>
        </pc:spChg>
        <pc:spChg chg="mod">
          <ac:chgData name="Lines, Todd" userId="afaf7c3a-e8aa-4568-882a-02ad8f9e19b0" providerId="ADAL" clId="{0DB82E84-917E-4F81-B2EE-218D4C23852D}" dt="2025-06-17T20:05:10.250" v="942" actId="693"/>
          <ac:spMkLst>
            <pc:docMk/>
            <pc:sldMk cId="1582974123" sldId="382"/>
            <ac:spMk id="12299" creationId="{00000000-0000-0000-0000-000000000000}"/>
          </ac:spMkLst>
        </pc:spChg>
        <pc:spChg chg="mod topLvl">
          <ac:chgData name="Lines, Todd" userId="afaf7c3a-e8aa-4568-882a-02ad8f9e19b0" providerId="ADAL" clId="{0DB82E84-917E-4F81-B2EE-218D4C23852D}" dt="2025-06-17T20:04:32.567" v="931" actId="1076"/>
          <ac:spMkLst>
            <pc:docMk/>
            <pc:sldMk cId="1582974123" sldId="382"/>
            <ac:spMk id="12300" creationId="{00000000-0000-0000-0000-000000000000}"/>
          </ac:spMkLst>
        </pc:spChg>
        <pc:spChg chg="mod">
          <ac:chgData name="Lines, Todd" userId="afaf7c3a-e8aa-4568-882a-02ad8f9e19b0" providerId="ADAL" clId="{0DB82E84-917E-4F81-B2EE-218D4C23852D}" dt="2025-06-17T20:05:10.250" v="942" actId="693"/>
          <ac:spMkLst>
            <pc:docMk/>
            <pc:sldMk cId="1582974123" sldId="382"/>
            <ac:spMk id="12301" creationId="{00000000-0000-0000-0000-000000000000}"/>
          </ac:spMkLst>
        </pc:spChg>
        <pc:spChg chg="mod">
          <ac:chgData name="Lines, Todd" userId="afaf7c3a-e8aa-4568-882a-02ad8f9e19b0" providerId="ADAL" clId="{0DB82E84-917E-4F81-B2EE-218D4C23852D}" dt="2025-06-17T20:03:14.853" v="909" actId="693"/>
          <ac:spMkLst>
            <pc:docMk/>
            <pc:sldMk cId="1582974123" sldId="382"/>
            <ac:spMk id="12302" creationId="{00000000-0000-0000-0000-000000000000}"/>
          </ac:spMkLst>
        </pc:spChg>
        <pc:spChg chg="mod">
          <ac:chgData name="Lines, Todd" userId="afaf7c3a-e8aa-4568-882a-02ad8f9e19b0" providerId="ADAL" clId="{0DB82E84-917E-4F81-B2EE-218D4C23852D}" dt="2025-06-17T20:03:14.853" v="909" actId="693"/>
          <ac:spMkLst>
            <pc:docMk/>
            <pc:sldMk cId="1582974123" sldId="382"/>
            <ac:spMk id="12303" creationId="{00000000-0000-0000-0000-000000000000}"/>
          </ac:spMkLst>
        </pc:spChg>
        <pc:spChg chg="mod topLvl">
          <ac:chgData name="Lines, Todd" userId="afaf7c3a-e8aa-4568-882a-02ad8f9e19b0" providerId="ADAL" clId="{0DB82E84-917E-4F81-B2EE-218D4C23852D}" dt="2025-06-17T20:03:14.853" v="909" actId="693"/>
          <ac:spMkLst>
            <pc:docMk/>
            <pc:sldMk cId="1582974123" sldId="382"/>
            <ac:spMk id="12304" creationId="{00000000-0000-0000-0000-000000000000}"/>
          </ac:spMkLst>
        </pc:spChg>
        <pc:spChg chg="mod topLvl">
          <ac:chgData name="Lines, Todd" userId="afaf7c3a-e8aa-4568-882a-02ad8f9e19b0" providerId="ADAL" clId="{0DB82E84-917E-4F81-B2EE-218D4C23852D}" dt="2025-06-17T20:01:00.496" v="868" actId="165"/>
          <ac:spMkLst>
            <pc:docMk/>
            <pc:sldMk cId="1582974123" sldId="382"/>
            <ac:spMk id="12305" creationId="{00000000-0000-0000-0000-000000000000}"/>
          </ac:spMkLst>
        </pc:spChg>
        <pc:spChg chg="mod">
          <ac:chgData name="Lines, Todd" userId="afaf7c3a-e8aa-4568-882a-02ad8f9e19b0" providerId="ADAL" clId="{0DB82E84-917E-4F81-B2EE-218D4C23852D}" dt="2025-06-17T20:03:25.148" v="911" actId="693"/>
          <ac:spMkLst>
            <pc:docMk/>
            <pc:sldMk cId="1582974123" sldId="382"/>
            <ac:spMk id="12307" creationId="{00000000-0000-0000-0000-000000000000}"/>
          </ac:spMkLst>
        </pc:spChg>
        <pc:spChg chg="mod topLvl">
          <ac:chgData name="Lines, Todd" userId="afaf7c3a-e8aa-4568-882a-02ad8f9e19b0" providerId="ADAL" clId="{0DB82E84-917E-4F81-B2EE-218D4C23852D}" dt="2025-06-17T20:03:32.470" v="913" actId="693"/>
          <ac:spMkLst>
            <pc:docMk/>
            <pc:sldMk cId="1582974123" sldId="382"/>
            <ac:spMk id="12308" creationId="{00000000-0000-0000-0000-000000000000}"/>
          </ac:spMkLst>
        </pc:spChg>
        <pc:spChg chg="mod">
          <ac:chgData name="Lines, Todd" userId="afaf7c3a-e8aa-4568-882a-02ad8f9e19b0" providerId="ADAL" clId="{0DB82E84-917E-4F81-B2EE-218D4C23852D}" dt="2025-06-17T20:03:40.303" v="915" actId="1076"/>
          <ac:spMkLst>
            <pc:docMk/>
            <pc:sldMk cId="1582974123" sldId="382"/>
            <ac:spMk id="12309" creationId="{00000000-0000-0000-0000-000000000000}"/>
          </ac:spMkLst>
        </pc:spChg>
        <pc:spChg chg="mod topLvl">
          <ac:chgData name="Lines, Todd" userId="afaf7c3a-e8aa-4568-882a-02ad8f9e19b0" providerId="ADAL" clId="{0DB82E84-917E-4F81-B2EE-218D4C23852D}" dt="2025-06-17T20:03:35.704" v="914" actId="1076"/>
          <ac:spMkLst>
            <pc:docMk/>
            <pc:sldMk cId="1582974123" sldId="382"/>
            <ac:spMk id="12310" creationId="{00000000-0000-0000-0000-000000000000}"/>
          </ac:spMkLst>
        </pc:spChg>
        <pc:spChg chg="mod topLvl">
          <ac:chgData name="Lines, Todd" userId="afaf7c3a-e8aa-4568-882a-02ad8f9e19b0" providerId="ADAL" clId="{0DB82E84-917E-4F81-B2EE-218D4C23852D}" dt="2025-06-17T20:03:41.919" v="916" actId="1076"/>
          <ac:spMkLst>
            <pc:docMk/>
            <pc:sldMk cId="1582974123" sldId="382"/>
            <ac:spMk id="12311" creationId="{00000000-0000-0000-0000-000000000000}"/>
          </ac:spMkLst>
        </pc:spChg>
        <pc:spChg chg="mod topLvl">
          <ac:chgData name="Lines, Todd" userId="afaf7c3a-e8aa-4568-882a-02ad8f9e19b0" providerId="ADAL" clId="{0DB82E84-917E-4F81-B2EE-218D4C23852D}" dt="2025-06-17T20:05:20.044" v="945" actId="1076"/>
          <ac:spMkLst>
            <pc:docMk/>
            <pc:sldMk cId="1582974123" sldId="382"/>
            <ac:spMk id="12312" creationId="{00000000-0000-0000-0000-000000000000}"/>
          </ac:spMkLst>
        </pc:spChg>
        <pc:spChg chg="mod topLvl">
          <ac:chgData name="Lines, Todd" userId="afaf7c3a-e8aa-4568-882a-02ad8f9e19b0" providerId="ADAL" clId="{0DB82E84-917E-4F81-B2EE-218D4C23852D}" dt="2025-06-17T20:05:22.438" v="946" actId="1076"/>
          <ac:spMkLst>
            <pc:docMk/>
            <pc:sldMk cId="1582974123" sldId="382"/>
            <ac:spMk id="12313" creationId="{00000000-0000-0000-0000-000000000000}"/>
          </ac:spMkLst>
        </pc:spChg>
        <pc:spChg chg="mod topLvl">
          <ac:chgData name="Lines, Todd" userId="afaf7c3a-e8aa-4568-882a-02ad8f9e19b0" providerId="ADAL" clId="{0DB82E84-917E-4F81-B2EE-218D4C23852D}" dt="2025-06-17T20:03:44.151" v="917" actId="1076"/>
          <ac:spMkLst>
            <pc:docMk/>
            <pc:sldMk cId="1582974123" sldId="382"/>
            <ac:spMk id="12314" creationId="{00000000-0000-0000-0000-000000000000}"/>
          </ac:spMkLst>
        </pc:spChg>
        <pc:spChg chg="mod topLvl">
          <ac:chgData name="Lines, Todd" userId="afaf7c3a-e8aa-4568-882a-02ad8f9e19b0" providerId="ADAL" clId="{0DB82E84-917E-4F81-B2EE-218D4C23852D}" dt="2025-06-13T21:00:09.544" v="147" actId="208"/>
          <ac:spMkLst>
            <pc:docMk/>
            <pc:sldMk cId="1582974123" sldId="382"/>
            <ac:spMk id="12315" creationId="{00000000-0000-0000-0000-000000000000}"/>
          </ac:spMkLst>
        </pc:spChg>
        <pc:spChg chg="mod">
          <ac:chgData name="Lines, Todd" userId="afaf7c3a-e8aa-4568-882a-02ad8f9e19b0" providerId="ADAL" clId="{0DB82E84-917E-4F81-B2EE-218D4C23852D}" dt="2025-06-17T20:03:48.791" v="919" actId="1076"/>
          <ac:spMkLst>
            <pc:docMk/>
            <pc:sldMk cId="1582974123" sldId="382"/>
            <ac:spMk id="12318" creationId="{00000000-0000-0000-0000-000000000000}"/>
          </ac:spMkLst>
        </pc:spChg>
        <pc:spChg chg="mod topLvl">
          <ac:chgData name="Lines, Todd" userId="afaf7c3a-e8aa-4568-882a-02ad8f9e19b0" providerId="ADAL" clId="{0DB82E84-917E-4F81-B2EE-218D4C23852D}" dt="2025-06-17T20:01:14.867" v="872" actId="165"/>
          <ac:spMkLst>
            <pc:docMk/>
            <pc:sldMk cId="1582974123" sldId="382"/>
            <ac:spMk id="12319" creationId="{00000000-0000-0000-0000-000000000000}"/>
          </ac:spMkLst>
        </pc:spChg>
        <pc:spChg chg="mod topLvl">
          <ac:chgData name="Lines, Todd" userId="afaf7c3a-e8aa-4568-882a-02ad8f9e19b0" providerId="ADAL" clId="{0DB82E84-917E-4F81-B2EE-218D4C23852D}" dt="2025-06-17T20:02:59.887" v="906" actId="14100"/>
          <ac:spMkLst>
            <pc:docMk/>
            <pc:sldMk cId="1582974123" sldId="382"/>
            <ac:spMk id="12322" creationId="{00000000-0000-0000-0000-000000000000}"/>
          </ac:spMkLst>
        </pc:spChg>
        <pc:spChg chg="mod topLvl">
          <ac:chgData name="Lines, Todd" userId="afaf7c3a-e8aa-4568-882a-02ad8f9e19b0" providerId="ADAL" clId="{0DB82E84-917E-4F81-B2EE-218D4C23852D}" dt="2025-06-17T20:01:56.201" v="879" actId="14100"/>
          <ac:spMkLst>
            <pc:docMk/>
            <pc:sldMk cId="1582974123" sldId="382"/>
            <ac:spMk id="12323" creationId="{00000000-0000-0000-0000-000000000000}"/>
          </ac:spMkLst>
        </pc:spChg>
        <pc:spChg chg="mod topLvl">
          <ac:chgData name="Lines, Todd" userId="afaf7c3a-e8aa-4568-882a-02ad8f9e19b0" providerId="ADAL" clId="{0DB82E84-917E-4F81-B2EE-218D4C23852D}" dt="2025-06-17T20:01:24.350" v="874" actId="165"/>
          <ac:spMkLst>
            <pc:docMk/>
            <pc:sldMk cId="1582974123" sldId="382"/>
            <ac:spMk id="12324" creationId="{00000000-0000-0000-0000-000000000000}"/>
          </ac:spMkLst>
        </pc:spChg>
        <pc:spChg chg="mod topLvl">
          <ac:chgData name="Lines, Todd" userId="afaf7c3a-e8aa-4568-882a-02ad8f9e19b0" providerId="ADAL" clId="{0DB82E84-917E-4F81-B2EE-218D4C23852D}" dt="2025-06-17T20:02:28.441" v="886" actId="165"/>
          <ac:spMkLst>
            <pc:docMk/>
            <pc:sldMk cId="1582974123" sldId="382"/>
            <ac:spMk id="12325" creationId="{00000000-0000-0000-0000-000000000000}"/>
          </ac:spMkLst>
        </pc:spChg>
        <pc:spChg chg="mod topLvl">
          <ac:chgData name="Lines, Todd" userId="afaf7c3a-e8aa-4568-882a-02ad8f9e19b0" providerId="ADAL" clId="{0DB82E84-917E-4F81-B2EE-218D4C23852D}" dt="2025-06-17T20:02:43.638" v="904" actId="208"/>
          <ac:spMkLst>
            <pc:docMk/>
            <pc:sldMk cId="1582974123" sldId="382"/>
            <ac:spMk id="12326" creationId="{00000000-0000-0000-0000-000000000000}"/>
          </ac:spMkLst>
        </pc:spChg>
        <pc:grpChg chg="del">
          <ac:chgData name="Lines, Todd" userId="afaf7c3a-e8aa-4568-882a-02ad8f9e19b0" providerId="ADAL" clId="{0DB82E84-917E-4F81-B2EE-218D4C23852D}" dt="2025-06-17T20:01:14.867" v="872" actId="165"/>
          <ac:grpSpMkLst>
            <pc:docMk/>
            <pc:sldMk cId="1582974123" sldId="382"/>
            <ac:grpSpMk id="12296" creationId="{00000000-0000-0000-0000-000000000000}"/>
          </ac:grpSpMkLst>
        </pc:grpChg>
        <pc:grpChg chg="del mod topLvl">
          <ac:chgData name="Lines, Todd" userId="afaf7c3a-e8aa-4568-882a-02ad8f9e19b0" providerId="ADAL" clId="{0DB82E84-917E-4F81-B2EE-218D4C23852D}" dt="2025-06-17T20:01:24.350" v="874" actId="165"/>
          <ac:grpSpMkLst>
            <pc:docMk/>
            <pc:sldMk cId="1582974123" sldId="382"/>
            <ac:grpSpMk id="12320" creationId="{00000000-0000-0000-0000-000000000000}"/>
          </ac:grpSpMkLst>
        </pc:grpChg>
        <pc:grpChg chg="del mod topLvl">
          <ac:chgData name="Lines, Todd" userId="afaf7c3a-e8aa-4568-882a-02ad8f9e19b0" providerId="ADAL" clId="{0DB82E84-917E-4F81-B2EE-218D4C23852D}" dt="2025-06-17T20:02:28.441" v="886" actId="165"/>
          <ac:grpSpMkLst>
            <pc:docMk/>
            <pc:sldMk cId="1582974123" sldId="382"/>
            <ac:grpSpMk id="12321" creationId="{00000000-0000-0000-0000-000000000000}"/>
          </ac:grpSpMkLst>
        </pc:grpChg>
      </pc:sldChg>
      <pc:sldChg chg="addSp delSp modSp add mod">
        <pc:chgData name="Lines, Todd" userId="afaf7c3a-e8aa-4568-882a-02ad8f9e19b0" providerId="ADAL" clId="{0DB82E84-917E-4F81-B2EE-218D4C23852D}" dt="2025-06-13T21:07:14.941" v="185" actId="1076"/>
        <pc:sldMkLst>
          <pc:docMk/>
          <pc:sldMk cId="992758048" sldId="383"/>
        </pc:sldMkLst>
        <pc:spChg chg="add mod">
          <ac:chgData name="Lines, Todd" userId="afaf7c3a-e8aa-4568-882a-02ad8f9e19b0" providerId="ADAL" clId="{0DB82E84-917E-4F81-B2EE-218D4C23852D}" dt="2025-06-13T21:07:14.941" v="185" actId="1076"/>
          <ac:spMkLst>
            <pc:docMk/>
            <pc:sldMk cId="992758048" sldId="383"/>
            <ac:spMk id="2" creationId="{5457D501-C544-1336-84BF-9593302FF166}"/>
          </ac:spMkLst>
        </pc:spChg>
        <pc:spChg chg="add mod">
          <ac:chgData name="Lines, Todd" userId="afaf7c3a-e8aa-4568-882a-02ad8f9e19b0" providerId="ADAL" clId="{0DB82E84-917E-4F81-B2EE-218D4C23852D}" dt="2025-06-13T21:07:10.797" v="184" actId="1076"/>
          <ac:spMkLst>
            <pc:docMk/>
            <pc:sldMk cId="992758048" sldId="383"/>
            <ac:spMk id="3" creationId="{923E9FFE-0493-E450-46BD-676D059F1498}"/>
          </ac:spMkLst>
        </pc:spChg>
        <pc:spChg chg="mod">
          <ac:chgData name="Lines, Todd" userId="afaf7c3a-e8aa-4568-882a-02ad8f9e19b0" providerId="ADAL" clId="{0DB82E84-917E-4F81-B2EE-218D4C23852D}" dt="2025-06-13T21:07:03.085" v="174" actId="1076"/>
          <ac:spMkLst>
            <pc:docMk/>
            <pc:sldMk cId="992758048" sldId="383"/>
            <ac:spMk id="13333" creationId="{00000000-0000-0000-0000-000000000000}"/>
          </ac:spMkLst>
        </pc:spChg>
        <pc:spChg chg="mod">
          <ac:chgData name="Lines, Todd" userId="afaf7c3a-e8aa-4568-882a-02ad8f9e19b0" providerId="ADAL" clId="{0DB82E84-917E-4F81-B2EE-218D4C23852D}" dt="2025-06-13T21:07:03.085" v="174" actId="1076"/>
          <ac:spMkLst>
            <pc:docMk/>
            <pc:sldMk cId="992758048" sldId="383"/>
            <ac:spMk id="13336" creationId="{00000000-0000-0000-0000-000000000000}"/>
          </ac:spMkLst>
        </pc:spChg>
        <pc:spChg chg="mod">
          <ac:chgData name="Lines, Todd" userId="afaf7c3a-e8aa-4568-882a-02ad8f9e19b0" providerId="ADAL" clId="{0DB82E84-917E-4F81-B2EE-218D4C23852D}" dt="2025-06-13T21:07:03.085" v="174" actId="1076"/>
          <ac:spMkLst>
            <pc:docMk/>
            <pc:sldMk cId="992758048" sldId="383"/>
            <ac:spMk id="13337" creationId="{00000000-0000-0000-0000-000000000000}"/>
          </ac:spMkLst>
        </pc:spChg>
        <pc:spChg chg="mod">
          <ac:chgData name="Lines, Todd" userId="afaf7c3a-e8aa-4568-882a-02ad8f9e19b0" providerId="ADAL" clId="{0DB82E84-917E-4F81-B2EE-218D4C23852D}" dt="2025-06-13T21:07:03.085" v="174" actId="1076"/>
          <ac:spMkLst>
            <pc:docMk/>
            <pc:sldMk cId="992758048" sldId="383"/>
            <ac:spMk id="13338" creationId="{00000000-0000-0000-0000-000000000000}"/>
          </ac:spMkLst>
        </pc:spChg>
        <pc:spChg chg="mod">
          <ac:chgData name="Lines, Todd" userId="afaf7c3a-e8aa-4568-882a-02ad8f9e19b0" providerId="ADAL" clId="{0DB82E84-917E-4F81-B2EE-218D4C23852D}" dt="2025-06-13T21:07:03.085" v="174" actId="1076"/>
          <ac:spMkLst>
            <pc:docMk/>
            <pc:sldMk cId="992758048" sldId="383"/>
            <ac:spMk id="13340" creationId="{00000000-0000-0000-0000-000000000000}"/>
          </ac:spMkLst>
        </pc:spChg>
        <pc:spChg chg="mod">
          <ac:chgData name="Lines, Todd" userId="afaf7c3a-e8aa-4568-882a-02ad8f9e19b0" providerId="ADAL" clId="{0DB82E84-917E-4F81-B2EE-218D4C23852D}" dt="2025-06-13T21:07:03.085" v="174" actId="1076"/>
          <ac:spMkLst>
            <pc:docMk/>
            <pc:sldMk cId="992758048" sldId="383"/>
            <ac:spMk id="13342" creationId="{00000000-0000-0000-0000-000000000000}"/>
          </ac:spMkLst>
        </pc:spChg>
        <pc:spChg chg="mod">
          <ac:chgData name="Lines, Todd" userId="afaf7c3a-e8aa-4568-882a-02ad8f9e19b0" providerId="ADAL" clId="{0DB82E84-917E-4F81-B2EE-218D4C23852D}" dt="2025-06-13T21:07:03.085" v="174" actId="1076"/>
          <ac:spMkLst>
            <pc:docMk/>
            <pc:sldMk cId="992758048" sldId="383"/>
            <ac:spMk id="13343" creationId="{00000000-0000-0000-0000-000000000000}"/>
          </ac:spMkLst>
        </pc:spChg>
        <pc:spChg chg="mod">
          <ac:chgData name="Lines, Todd" userId="afaf7c3a-e8aa-4568-882a-02ad8f9e19b0" providerId="ADAL" clId="{0DB82E84-917E-4F81-B2EE-218D4C23852D}" dt="2025-06-13T21:07:06.822" v="183" actId="1038"/>
          <ac:spMkLst>
            <pc:docMk/>
            <pc:sldMk cId="992758048" sldId="383"/>
            <ac:spMk id="13353" creationId="{00000000-0000-0000-0000-000000000000}"/>
          </ac:spMkLst>
        </pc:spChg>
        <pc:spChg chg="mod">
          <ac:chgData name="Lines, Todd" userId="afaf7c3a-e8aa-4568-882a-02ad8f9e19b0" providerId="ADAL" clId="{0DB82E84-917E-4F81-B2EE-218D4C23852D}" dt="2025-06-13T21:07:03.085" v="174" actId="1076"/>
          <ac:spMkLst>
            <pc:docMk/>
            <pc:sldMk cId="992758048" sldId="383"/>
            <ac:spMk id="13354" creationId="{00000000-0000-0000-0000-000000000000}"/>
          </ac:spMkLst>
        </pc:spChg>
        <pc:spChg chg="mod">
          <ac:chgData name="Lines, Todd" userId="afaf7c3a-e8aa-4568-882a-02ad8f9e19b0" providerId="ADAL" clId="{0DB82E84-917E-4F81-B2EE-218D4C23852D}" dt="2025-06-13T21:07:03.085" v="174" actId="1076"/>
          <ac:spMkLst>
            <pc:docMk/>
            <pc:sldMk cId="992758048" sldId="383"/>
            <ac:spMk id="13358" creationId="{00000000-0000-0000-0000-000000000000}"/>
          </ac:spMkLst>
        </pc:spChg>
        <pc:spChg chg="mod">
          <ac:chgData name="Lines, Todd" userId="afaf7c3a-e8aa-4568-882a-02ad8f9e19b0" providerId="ADAL" clId="{0DB82E84-917E-4F81-B2EE-218D4C23852D}" dt="2025-06-13T21:07:03.085" v="174" actId="1076"/>
          <ac:spMkLst>
            <pc:docMk/>
            <pc:sldMk cId="992758048" sldId="383"/>
            <ac:spMk id="13359" creationId="{00000000-0000-0000-0000-000000000000}"/>
          </ac:spMkLst>
        </pc:spChg>
      </pc:sldChg>
      <pc:sldChg chg="modSp add mod">
        <pc:chgData name="Lines, Todd" userId="afaf7c3a-e8aa-4568-882a-02ad8f9e19b0" providerId="ADAL" clId="{0DB82E84-917E-4F81-B2EE-218D4C23852D}" dt="2025-06-13T21:05:30.861" v="168" actId="208"/>
        <pc:sldMkLst>
          <pc:docMk/>
          <pc:sldMk cId="1879699827" sldId="384"/>
        </pc:sldMkLst>
        <pc:spChg chg="mod">
          <ac:chgData name="Lines, Todd" userId="afaf7c3a-e8aa-4568-882a-02ad8f9e19b0" providerId="ADAL" clId="{0DB82E84-917E-4F81-B2EE-218D4C23852D}" dt="2025-06-13T21:05:12.730" v="166" actId="208"/>
          <ac:spMkLst>
            <pc:docMk/>
            <pc:sldMk cId="1879699827" sldId="384"/>
            <ac:spMk id="14344" creationId="{00000000-0000-0000-0000-000000000000}"/>
          </ac:spMkLst>
        </pc:spChg>
        <pc:spChg chg="mod">
          <ac:chgData name="Lines, Todd" userId="afaf7c3a-e8aa-4568-882a-02ad8f9e19b0" providerId="ADAL" clId="{0DB82E84-917E-4F81-B2EE-218D4C23852D}" dt="2025-06-13T21:05:30.861" v="168" actId="208"/>
          <ac:spMkLst>
            <pc:docMk/>
            <pc:sldMk cId="1879699827" sldId="384"/>
            <ac:spMk id="14345" creationId="{00000000-0000-0000-0000-000000000000}"/>
          </ac:spMkLst>
        </pc:spChg>
        <pc:spChg chg="mod">
          <ac:chgData name="Lines, Todd" userId="afaf7c3a-e8aa-4568-882a-02ad8f9e19b0" providerId="ADAL" clId="{0DB82E84-917E-4F81-B2EE-218D4C23852D}" dt="2025-06-13T21:05:23.399" v="167" actId="207"/>
          <ac:spMkLst>
            <pc:docMk/>
            <pc:sldMk cId="1879699827" sldId="384"/>
            <ac:spMk id="14346" creationId="{00000000-0000-0000-0000-000000000000}"/>
          </ac:spMkLst>
        </pc:spChg>
        <pc:spChg chg="mod">
          <ac:chgData name="Lines, Todd" userId="afaf7c3a-e8aa-4568-882a-02ad8f9e19b0" providerId="ADAL" clId="{0DB82E84-917E-4F81-B2EE-218D4C23852D}" dt="2025-06-13T21:05:23.399" v="167" actId="207"/>
          <ac:spMkLst>
            <pc:docMk/>
            <pc:sldMk cId="1879699827" sldId="384"/>
            <ac:spMk id="14347" creationId="{00000000-0000-0000-0000-000000000000}"/>
          </ac:spMkLst>
        </pc:spChg>
        <pc:spChg chg="mod">
          <ac:chgData name="Lines, Todd" userId="afaf7c3a-e8aa-4568-882a-02ad8f9e19b0" providerId="ADAL" clId="{0DB82E84-917E-4F81-B2EE-218D4C23852D}" dt="2025-06-13T21:05:30.861" v="168" actId="208"/>
          <ac:spMkLst>
            <pc:docMk/>
            <pc:sldMk cId="1879699827" sldId="384"/>
            <ac:spMk id="14348" creationId="{00000000-0000-0000-0000-000000000000}"/>
          </ac:spMkLst>
        </pc:spChg>
      </pc:sldChg>
      <pc:sldChg chg="addSp delSp modSp add mod">
        <pc:chgData name="Lines, Todd" userId="afaf7c3a-e8aa-4568-882a-02ad8f9e19b0" providerId="ADAL" clId="{0DB82E84-917E-4F81-B2EE-218D4C23852D}" dt="2025-06-13T21:07:56.128" v="190" actId="208"/>
        <pc:sldMkLst>
          <pc:docMk/>
          <pc:sldMk cId="848009856" sldId="385"/>
        </pc:sldMkLst>
        <pc:spChg chg="mod">
          <ac:chgData name="Lines, Todd" userId="afaf7c3a-e8aa-4568-882a-02ad8f9e19b0" providerId="ADAL" clId="{0DB82E84-917E-4F81-B2EE-218D4C23852D}" dt="2025-06-13T21:07:42.005" v="188" actId="1076"/>
          <ac:spMkLst>
            <pc:docMk/>
            <pc:sldMk cId="848009856" sldId="385"/>
            <ac:spMk id="3" creationId="{789743FB-57A3-5476-4AFA-27C44A90D24D}"/>
          </ac:spMkLst>
        </pc:spChg>
        <pc:spChg chg="mod">
          <ac:chgData name="Lines, Todd" userId="afaf7c3a-e8aa-4568-882a-02ad8f9e19b0" providerId="ADAL" clId="{0DB82E84-917E-4F81-B2EE-218D4C23852D}" dt="2025-06-13T21:07:42.005" v="188" actId="1076"/>
          <ac:spMkLst>
            <pc:docMk/>
            <pc:sldMk cId="848009856" sldId="385"/>
            <ac:spMk id="9" creationId="{43937B6D-3703-1D25-AC67-160AADD90B19}"/>
          </ac:spMkLst>
        </pc:spChg>
        <pc:spChg chg="add mod">
          <ac:chgData name="Lines, Todd" userId="afaf7c3a-e8aa-4568-882a-02ad8f9e19b0" providerId="ADAL" clId="{0DB82E84-917E-4F81-B2EE-218D4C23852D}" dt="2025-06-13T21:07:42.005" v="188" actId="1076"/>
          <ac:spMkLst>
            <pc:docMk/>
            <pc:sldMk cId="848009856" sldId="385"/>
            <ac:spMk id="12" creationId="{E5943CCD-6016-4CB1-17C7-2B3AB1F084EA}"/>
          </ac:spMkLst>
        </pc:spChg>
        <pc:spChg chg="add mod">
          <ac:chgData name="Lines, Todd" userId="afaf7c3a-e8aa-4568-882a-02ad8f9e19b0" providerId="ADAL" clId="{0DB82E84-917E-4F81-B2EE-218D4C23852D}" dt="2025-06-13T21:07:42.005" v="188" actId="1076"/>
          <ac:spMkLst>
            <pc:docMk/>
            <pc:sldMk cId="848009856" sldId="385"/>
            <ac:spMk id="13" creationId="{5C904C24-A5FE-DDD5-C8A0-A1F4D8CA3F58}"/>
          </ac:spMkLst>
        </pc:spChg>
        <pc:spChg chg="add mod">
          <ac:chgData name="Lines, Todd" userId="afaf7c3a-e8aa-4568-882a-02ad8f9e19b0" providerId="ADAL" clId="{0DB82E84-917E-4F81-B2EE-218D4C23852D}" dt="2025-06-13T21:07:42.005" v="188" actId="1076"/>
          <ac:spMkLst>
            <pc:docMk/>
            <pc:sldMk cId="848009856" sldId="385"/>
            <ac:spMk id="15" creationId="{5898F6AD-09F5-2812-7C71-675D16FBB715}"/>
          </ac:spMkLst>
        </pc:spChg>
        <pc:spChg chg="add mod">
          <ac:chgData name="Lines, Todd" userId="afaf7c3a-e8aa-4568-882a-02ad8f9e19b0" providerId="ADAL" clId="{0DB82E84-917E-4F81-B2EE-218D4C23852D}" dt="2025-06-13T21:07:42.005" v="188" actId="1076"/>
          <ac:spMkLst>
            <pc:docMk/>
            <pc:sldMk cId="848009856" sldId="385"/>
            <ac:spMk id="18" creationId="{C6C44168-298A-EC55-1AEB-C3F7D2CA163D}"/>
          </ac:spMkLst>
        </pc:spChg>
        <pc:spChg chg="add mod">
          <ac:chgData name="Lines, Todd" userId="afaf7c3a-e8aa-4568-882a-02ad8f9e19b0" providerId="ADAL" clId="{0DB82E84-917E-4F81-B2EE-218D4C23852D}" dt="2025-06-13T21:07:42.005" v="188" actId="1076"/>
          <ac:spMkLst>
            <pc:docMk/>
            <pc:sldMk cId="848009856" sldId="385"/>
            <ac:spMk id="24" creationId="{848C613D-DB9C-CAA2-E0A6-1173AB3FD87D}"/>
          </ac:spMkLst>
        </pc:spChg>
        <pc:spChg chg="add mod">
          <ac:chgData name="Lines, Todd" userId="afaf7c3a-e8aa-4568-882a-02ad8f9e19b0" providerId="ADAL" clId="{0DB82E84-917E-4F81-B2EE-218D4C23852D}" dt="2025-06-13T21:07:42.005" v="188" actId="1076"/>
          <ac:spMkLst>
            <pc:docMk/>
            <pc:sldMk cId="848009856" sldId="385"/>
            <ac:spMk id="25" creationId="{DA7B1D86-78B6-CBA0-3A47-2F872B51A8A0}"/>
          </ac:spMkLst>
        </pc:spChg>
        <pc:spChg chg="add mod">
          <ac:chgData name="Lines, Todd" userId="afaf7c3a-e8aa-4568-882a-02ad8f9e19b0" providerId="ADAL" clId="{0DB82E84-917E-4F81-B2EE-218D4C23852D}" dt="2025-06-13T21:07:42.005" v="188" actId="1076"/>
          <ac:spMkLst>
            <pc:docMk/>
            <pc:sldMk cId="848009856" sldId="385"/>
            <ac:spMk id="27" creationId="{79180FDD-B5F9-5EED-B507-93680C5BC025}"/>
          </ac:spMkLst>
        </pc:spChg>
        <pc:spChg chg="add mod">
          <ac:chgData name="Lines, Todd" userId="afaf7c3a-e8aa-4568-882a-02ad8f9e19b0" providerId="ADAL" clId="{0DB82E84-917E-4F81-B2EE-218D4C23852D}" dt="2025-06-13T21:07:42.005" v="188" actId="1076"/>
          <ac:spMkLst>
            <pc:docMk/>
            <pc:sldMk cId="848009856" sldId="385"/>
            <ac:spMk id="31" creationId="{5887F72E-90EB-1D6C-89DB-A2EBDCB778A4}"/>
          </ac:spMkLst>
        </pc:spChg>
        <pc:spChg chg="mod">
          <ac:chgData name="Lines, Todd" userId="afaf7c3a-e8aa-4568-882a-02ad8f9e19b0" providerId="ADAL" clId="{0DB82E84-917E-4F81-B2EE-218D4C23852D}" dt="2025-06-13T21:07:56.128" v="190" actId="208"/>
          <ac:spMkLst>
            <pc:docMk/>
            <pc:sldMk cId="848009856" sldId="385"/>
            <ac:spMk id="15368" creationId="{00000000-0000-0000-0000-000000000000}"/>
          </ac:spMkLst>
        </pc:spChg>
        <pc:spChg chg="mod">
          <ac:chgData name="Lines, Todd" userId="afaf7c3a-e8aa-4568-882a-02ad8f9e19b0" providerId="ADAL" clId="{0DB82E84-917E-4F81-B2EE-218D4C23852D}" dt="2025-06-13T21:07:45.792" v="189" actId="207"/>
          <ac:spMkLst>
            <pc:docMk/>
            <pc:sldMk cId="848009856" sldId="385"/>
            <ac:spMk id="15369" creationId="{00000000-0000-0000-0000-000000000000}"/>
          </ac:spMkLst>
        </pc:spChg>
        <pc:spChg chg="mod">
          <ac:chgData name="Lines, Todd" userId="afaf7c3a-e8aa-4568-882a-02ad8f9e19b0" providerId="ADAL" clId="{0DB82E84-917E-4F81-B2EE-218D4C23852D}" dt="2025-06-13T21:07:45.792" v="189" actId="207"/>
          <ac:spMkLst>
            <pc:docMk/>
            <pc:sldMk cId="848009856" sldId="385"/>
            <ac:spMk id="15370" creationId="{00000000-0000-0000-0000-000000000000}"/>
          </ac:spMkLst>
        </pc:spChg>
        <pc:spChg chg="mod">
          <ac:chgData name="Lines, Todd" userId="afaf7c3a-e8aa-4568-882a-02ad8f9e19b0" providerId="ADAL" clId="{0DB82E84-917E-4F81-B2EE-218D4C23852D}" dt="2025-06-13T21:07:56.128" v="190" actId="208"/>
          <ac:spMkLst>
            <pc:docMk/>
            <pc:sldMk cId="848009856" sldId="385"/>
            <ac:spMk id="15371" creationId="{00000000-0000-0000-0000-000000000000}"/>
          </ac:spMkLst>
        </pc:spChg>
      </pc:sldChg>
      <pc:sldChg chg="add">
        <pc:chgData name="Lines, Todd" userId="afaf7c3a-e8aa-4568-882a-02ad8f9e19b0" providerId="ADAL" clId="{0DB82E84-917E-4F81-B2EE-218D4C23852D}" dt="2025-06-13T20:05:26.219" v="0"/>
        <pc:sldMkLst>
          <pc:docMk/>
          <pc:sldMk cId="3570571142" sldId="386"/>
        </pc:sldMkLst>
      </pc:sldChg>
      <pc:sldChg chg="add ord">
        <pc:chgData name="Lines, Todd" userId="afaf7c3a-e8aa-4568-882a-02ad8f9e19b0" providerId="ADAL" clId="{0DB82E84-917E-4F81-B2EE-218D4C23852D}" dt="2025-06-13T20:56:00.795" v="92"/>
        <pc:sldMkLst>
          <pc:docMk/>
          <pc:sldMk cId="2580522347" sldId="387"/>
        </pc:sldMkLst>
      </pc:sldChg>
      <pc:sldChg chg="add ord">
        <pc:chgData name="Lines, Todd" userId="afaf7c3a-e8aa-4568-882a-02ad8f9e19b0" providerId="ADAL" clId="{0DB82E84-917E-4F81-B2EE-218D4C23852D}" dt="2025-06-13T21:10:36.090" v="194"/>
        <pc:sldMkLst>
          <pc:docMk/>
          <pc:sldMk cId="3103009490" sldId="388"/>
        </pc:sldMkLst>
      </pc:sldChg>
      <pc:sldChg chg="add ord">
        <pc:chgData name="Lines, Todd" userId="afaf7c3a-e8aa-4568-882a-02ad8f9e19b0" providerId="ADAL" clId="{0DB82E84-917E-4F81-B2EE-218D4C23852D}" dt="2025-06-13T21:10:36.090" v="194"/>
        <pc:sldMkLst>
          <pc:docMk/>
          <pc:sldMk cId="3946363682" sldId="389"/>
        </pc:sldMkLst>
      </pc:sldChg>
      <pc:sldChg chg="add ord">
        <pc:chgData name="Lines, Todd" userId="afaf7c3a-e8aa-4568-882a-02ad8f9e19b0" providerId="ADAL" clId="{0DB82E84-917E-4F81-B2EE-218D4C23852D}" dt="2025-06-13T21:10:36.090" v="194"/>
        <pc:sldMkLst>
          <pc:docMk/>
          <pc:sldMk cId="355824687" sldId="390"/>
        </pc:sldMkLst>
      </pc:sldChg>
      <pc:sldChg chg="add ord">
        <pc:chgData name="Lines, Todd" userId="afaf7c3a-e8aa-4568-882a-02ad8f9e19b0" providerId="ADAL" clId="{0DB82E84-917E-4F81-B2EE-218D4C23852D}" dt="2025-06-13T20:50:45.257" v="43"/>
        <pc:sldMkLst>
          <pc:docMk/>
          <pc:sldMk cId="1499389234" sldId="391"/>
        </pc:sldMkLst>
      </pc:sldChg>
      <pc:sldChg chg="addSp delSp modSp new mod ord">
        <pc:chgData name="Lines, Todd" userId="afaf7c3a-e8aa-4568-882a-02ad8f9e19b0" providerId="ADAL" clId="{0DB82E84-917E-4F81-B2EE-218D4C23852D}" dt="2025-06-13T20:37:17.523" v="41" actId="1076"/>
        <pc:sldMkLst>
          <pc:docMk/>
          <pc:sldMk cId="3916408902" sldId="392"/>
        </pc:sldMkLst>
        <pc:picChg chg="add mod">
          <ac:chgData name="Lines, Todd" userId="afaf7c3a-e8aa-4568-882a-02ad8f9e19b0" providerId="ADAL" clId="{0DB82E84-917E-4F81-B2EE-218D4C23852D}" dt="2025-06-13T20:37:17.523" v="41" actId="1076"/>
          <ac:picMkLst>
            <pc:docMk/>
            <pc:sldMk cId="3916408902" sldId="392"/>
            <ac:picMk id="4" creationId="{0DEF414D-A29B-A7F2-381A-11417A5898DD}"/>
          </ac:picMkLst>
        </pc:picChg>
        <pc:picChg chg="add mod">
          <ac:chgData name="Lines, Todd" userId="afaf7c3a-e8aa-4568-882a-02ad8f9e19b0" providerId="ADAL" clId="{0DB82E84-917E-4F81-B2EE-218D4C23852D}" dt="2025-06-13T20:37:17.523" v="41" actId="1076"/>
          <ac:picMkLst>
            <pc:docMk/>
            <pc:sldMk cId="3916408902" sldId="392"/>
            <ac:picMk id="5" creationId="{9DE52041-6478-0D24-9754-127FE31454D1}"/>
          </ac:picMkLst>
        </pc:picChg>
      </pc:sldChg>
      <pc:sldChg chg="addSp delSp modSp new mod">
        <pc:chgData name="Lines, Todd" userId="afaf7c3a-e8aa-4568-882a-02ad8f9e19b0" providerId="ADAL" clId="{0DB82E84-917E-4F81-B2EE-218D4C23852D}" dt="2025-06-13T21:45:26.141" v="794" actId="208"/>
        <pc:sldMkLst>
          <pc:docMk/>
          <pc:sldMk cId="4060220654" sldId="393"/>
        </pc:sldMkLst>
        <pc:spChg chg="mod">
          <ac:chgData name="Lines, Todd" userId="afaf7c3a-e8aa-4568-882a-02ad8f9e19b0" providerId="ADAL" clId="{0DB82E84-917E-4F81-B2EE-218D4C23852D}" dt="2025-06-13T21:44:55.505" v="791" actId="1076"/>
          <ac:spMkLst>
            <pc:docMk/>
            <pc:sldMk cId="4060220654" sldId="393"/>
            <ac:spMk id="2" creationId="{DEAC3A7D-7066-2739-5C09-C016047A5568}"/>
          </ac:spMkLst>
        </pc:spChg>
        <pc:spChg chg="mod">
          <ac:chgData name="Lines, Todd" userId="afaf7c3a-e8aa-4568-882a-02ad8f9e19b0" providerId="ADAL" clId="{0DB82E84-917E-4F81-B2EE-218D4C23852D}" dt="2025-06-13T21:44:58.097" v="792" actId="1076"/>
          <ac:spMkLst>
            <pc:docMk/>
            <pc:sldMk cId="4060220654" sldId="393"/>
            <ac:spMk id="3" creationId="{68896943-4917-4D2A-0358-0C562756EAEA}"/>
          </ac:spMkLst>
        </pc:spChg>
        <pc:spChg chg="add mod ord">
          <ac:chgData name="Lines, Todd" userId="afaf7c3a-e8aa-4568-882a-02ad8f9e19b0" providerId="ADAL" clId="{0DB82E84-917E-4F81-B2EE-218D4C23852D}" dt="2025-06-13T21:45:18.561" v="793" actId="1076"/>
          <ac:spMkLst>
            <pc:docMk/>
            <pc:sldMk cId="4060220654" sldId="393"/>
            <ac:spMk id="8" creationId="{64EB4C20-CE84-6570-C8A9-90B731AD38E6}"/>
          </ac:spMkLst>
        </pc:spChg>
        <pc:spChg chg="add mod">
          <ac:chgData name="Lines, Todd" userId="afaf7c3a-e8aa-4568-882a-02ad8f9e19b0" providerId="ADAL" clId="{0DB82E84-917E-4F81-B2EE-218D4C23852D}" dt="2025-06-13T21:45:18.561" v="793" actId="1076"/>
          <ac:spMkLst>
            <pc:docMk/>
            <pc:sldMk cId="4060220654" sldId="393"/>
            <ac:spMk id="15" creationId="{F672EA42-BEF2-7F74-225A-6FE6CCE52EFE}"/>
          </ac:spMkLst>
        </pc:spChg>
        <pc:picChg chg="add mod">
          <ac:chgData name="Lines, Todd" userId="afaf7c3a-e8aa-4568-882a-02ad8f9e19b0" providerId="ADAL" clId="{0DB82E84-917E-4F81-B2EE-218D4C23852D}" dt="2025-06-13T21:45:18.561" v="793" actId="1076"/>
          <ac:picMkLst>
            <pc:docMk/>
            <pc:sldMk cId="4060220654" sldId="393"/>
            <ac:picMk id="7" creationId="{66386E50-1B53-8948-739F-29475C5A964D}"/>
          </ac:picMkLst>
        </pc:picChg>
        <pc:picChg chg="add mod">
          <ac:chgData name="Lines, Todd" userId="afaf7c3a-e8aa-4568-882a-02ad8f9e19b0" providerId="ADAL" clId="{0DB82E84-917E-4F81-B2EE-218D4C23852D}" dt="2025-06-13T21:45:18.561" v="793" actId="1076"/>
          <ac:picMkLst>
            <pc:docMk/>
            <pc:sldMk cId="4060220654" sldId="393"/>
            <ac:picMk id="14" creationId="{0196C5D1-C9F4-2AE6-7F21-49F6B716E9C7}"/>
          </ac:picMkLst>
        </pc:picChg>
        <pc:cxnChg chg="add mod ord">
          <ac:chgData name="Lines, Todd" userId="afaf7c3a-e8aa-4568-882a-02ad8f9e19b0" providerId="ADAL" clId="{0DB82E84-917E-4F81-B2EE-218D4C23852D}" dt="2025-06-13T21:45:26.141" v="794" actId="208"/>
          <ac:cxnSpMkLst>
            <pc:docMk/>
            <pc:sldMk cId="4060220654" sldId="393"/>
            <ac:cxnSpMk id="10" creationId="{A907CD1D-A47F-D4AE-CB7E-1181A86893F6}"/>
          </ac:cxnSpMkLst>
        </pc:cxnChg>
        <pc:cxnChg chg="add mod">
          <ac:chgData name="Lines, Todd" userId="afaf7c3a-e8aa-4568-882a-02ad8f9e19b0" providerId="ADAL" clId="{0DB82E84-917E-4F81-B2EE-218D4C23852D}" dt="2025-06-13T21:45:18.561" v="793" actId="1076"/>
          <ac:cxnSpMkLst>
            <pc:docMk/>
            <pc:sldMk cId="4060220654" sldId="393"/>
            <ac:cxnSpMk id="17" creationId="{3E828B0C-B28A-842F-092C-8D2429A977F9}"/>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03695-943E-0F48-62E9-C2B101B7A8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DABDDB-F75D-FE2D-3588-C8ACAAA408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0119F1-8B03-4DD0-16CD-A356BE083700}"/>
              </a:ext>
            </a:extLst>
          </p:cNvPr>
          <p:cNvSpPr>
            <a:spLocks noGrp="1"/>
          </p:cNvSpPr>
          <p:nvPr>
            <p:ph type="dt" sz="half" idx="10"/>
          </p:nvPr>
        </p:nvSpPr>
        <p:spPr/>
        <p:txBody>
          <a:bodyPr/>
          <a:lstStyle/>
          <a:p>
            <a:fld id="{56AE20C1-A996-4665-A007-19D6BE58F71B}" type="datetimeFigureOut">
              <a:rPr lang="en-US" smtClean="0"/>
              <a:t>6/17/2025</a:t>
            </a:fld>
            <a:endParaRPr lang="en-US"/>
          </a:p>
        </p:txBody>
      </p:sp>
      <p:sp>
        <p:nvSpPr>
          <p:cNvPr id="5" name="Footer Placeholder 4">
            <a:extLst>
              <a:ext uri="{FF2B5EF4-FFF2-40B4-BE49-F238E27FC236}">
                <a16:creationId xmlns:a16="http://schemas.microsoft.com/office/drawing/2014/main" id="{9452597C-E606-FA31-4AD2-3C77C0387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F46014-131D-E63C-0809-220DCC04D6F6}"/>
              </a:ext>
            </a:extLst>
          </p:cNvPr>
          <p:cNvSpPr>
            <a:spLocks noGrp="1"/>
          </p:cNvSpPr>
          <p:nvPr>
            <p:ph type="sldNum" sz="quarter" idx="12"/>
          </p:nvPr>
        </p:nvSpPr>
        <p:spPr/>
        <p:txBody>
          <a:bodyPr/>
          <a:lstStyle/>
          <a:p>
            <a:fld id="{A8873049-847C-4E98-9204-2EE5F2C27CF2}" type="slidenum">
              <a:rPr lang="en-US" smtClean="0"/>
              <a:t>‹#›</a:t>
            </a:fld>
            <a:endParaRPr lang="en-US"/>
          </a:p>
        </p:txBody>
      </p:sp>
    </p:spTree>
    <p:extLst>
      <p:ext uri="{BB962C8B-B14F-4D97-AF65-F5344CB8AC3E}">
        <p14:creationId xmlns:p14="http://schemas.microsoft.com/office/powerpoint/2010/main" val="2857914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B4636-CD1B-3AF3-FBFD-36A1789B6B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6DE3F6-4FA3-F8A5-DD5C-3724E39AE5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5FA533-4E3D-74AB-4F92-9665C9E6C4D5}"/>
              </a:ext>
            </a:extLst>
          </p:cNvPr>
          <p:cNvSpPr>
            <a:spLocks noGrp="1"/>
          </p:cNvSpPr>
          <p:nvPr>
            <p:ph type="dt" sz="half" idx="10"/>
          </p:nvPr>
        </p:nvSpPr>
        <p:spPr/>
        <p:txBody>
          <a:bodyPr/>
          <a:lstStyle/>
          <a:p>
            <a:fld id="{56AE20C1-A996-4665-A007-19D6BE58F71B}" type="datetimeFigureOut">
              <a:rPr lang="en-US" smtClean="0"/>
              <a:t>6/17/2025</a:t>
            </a:fld>
            <a:endParaRPr lang="en-US"/>
          </a:p>
        </p:txBody>
      </p:sp>
      <p:sp>
        <p:nvSpPr>
          <p:cNvPr id="5" name="Footer Placeholder 4">
            <a:extLst>
              <a:ext uri="{FF2B5EF4-FFF2-40B4-BE49-F238E27FC236}">
                <a16:creationId xmlns:a16="http://schemas.microsoft.com/office/drawing/2014/main" id="{1D151B16-AED4-1788-1894-44BED0A9E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C1B20-1660-E355-DDD8-A258DD22D165}"/>
              </a:ext>
            </a:extLst>
          </p:cNvPr>
          <p:cNvSpPr>
            <a:spLocks noGrp="1"/>
          </p:cNvSpPr>
          <p:nvPr>
            <p:ph type="sldNum" sz="quarter" idx="12"/>
          </p:nvPr>
        </p:nvSpPr>
        <p:spPr/>
        <p:txBody>
          <a:bodyPr/>
          <a:lstStyle/>
          <a:p>
            <a:fld id="{A8873049-847C-4E98-9204-2EE5F2C27CF2}" type="slidenum">
              <a:rPr lang="en-US" smtClean="0"/>
              <a:t>‹#›</a:t>
            </a:fld>
            <a:endParaRPr lang="en-US"/>
          </a:p>
        </p:txBody>
      </p:sp>
    </p:spTree>
    <p:extLst>
      <p:ext uri="{BB962C8B-B14F-4D97-AF65-F5344CB8AC3E}">
        <p14:creationId xmlns:p14="http://schemas.microsoft.com/office/powerpoint/2010/main" val="820468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8C41F2-9AAA-9E93-9738-D36433DE1A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9E3995-0875-96AC-59BC-8ABE6B202E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D4442-F3BA-D416-1B5F-6DD28EC1C590}"/>
              </a:ext>
            </a:extLst>
          </p:cNvPr>
          <p:cNvSpPr>
            <a:spLocks noGrp="1"/>
          </p:cNvSpPr>
          <p:nvPr>
            <p:ph type="dt" sz="half" idx="10"/>
          </p:nvPr>
        </p:nvSpPr>
        <p:spPr/>
        <p:txBody>
          <a:bodyPr/>
          <a:lstStyle/>
          <a:p>
            <a:fld id="{56AE20C1-A996-4665-A007-19D6BE58F71B}" type="datetimeFigureOut">
              <a:rPr lang="en-US" smtClean="0"/>
              <a:t>6/17/2025</a:t>
            </a:fld>
            <a:endParaRPr lang="en-US"/>
          </a:p>
        </p:txBody>
      </p:sp>
      <p:sp>
        <p:nvSpPr>
          <p:cNvPr id="5" name="Footer Placeholder 4">
            <a:extLst>
              <a:ext uri="{FF2B5EF4-FFF2-40B4-BE49-F238E27FC236}">
                <a16:creationId xmlns:a16="http://schemas.microsoft.com/office/drawing/2014/main" id="{5F51B82A-532E-D95A-4F01-587C30E84E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C8DE6-DA4D-B10D-F356-42AB71D09CF6}"/>
              </a:ext>
            </a:extLst>
          </p:cNvPr>
          <p:cNvSpPr>
            <a:spLocks noGrp="1"/>
          </p:cNvSpPr>
          <p:nvPr>
            <p:ph type="sldNum" sz="quarter" idx="12"/>
          </p:nvPr>
        </p:nvSpPr>
        <p:spPr/>
        <p:txBody>
          <a:bodyPr/>
          <a:lstStyle/>
          <a:p>
            <a:fld id="{A8873049-847C-4E98-9204-2EE5F2C27CF2}" type="slidenum">
              <a:rPr lang="en-US" smtClean="0"/>
              <a:t>‹#›</a:t>
            </a:fld>
            <a:endParaRPr lang="en-US"/>
          </a:p>
        </p:txBody>
      </p:sp>
    </p:spTree>
    <p:extLst>
      <p:ext uri="{BB962C8B-B14F-4D97-AF65-F5344CB8AC3E}">
        <p14:creationId xmlns:p14="http://schemas.microsoft.com/office/powerpoint/2010/main" val="2333657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34203-EFF8-C48A-D2A3-BF63503F66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2BD225-072F-32C2-5724-F68126E43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105817-7C86-A961-A01D-B3E71C613BB3}"/>
              </a:ext>
            </a:extLst>
          </p:cNvPr>
          <p:cNvSpPr>
            <a:spLocks noGrp="1"/>
          </p:cNvSpPr>
          <p:nvPr>
            <p:ph type="dt" sz="half" idx="10"/>
          </p:nvPr>
        </p:nvSpPr>
        <p:spPr/>
        <p:txBody>
          <a:bodyPr/>
          <a:lstStyle/>
          <a:p>
            <a:fld id="{56AE20C1-A996-4665-A007-19D6BE58F71B}" type="datetimeFigureOut">
              <a:rPr lang="en-US" smtClean="0"/>
              <a:t>6/17/2025</a:t>
            </a:fld>
            <a:endParaRPr lang="en-US"/>
          </a:p>
        </p:txBody>
      </p:sp>
      <p:sp>
        <p:nvSpPr>
          <p:cNvPr id="5" name="Footer Placeholder 4">
            <a:extLst>
              <a:ext uri="{FF2B5EF4-FFF2-40B4-BE49-F238E27FC236}">
                <a16:creationId xmlns:a16="http://schemas.microsoft.com/office/drawing/2014/main" id="{A707B359-B533-E513-ADDE-5E906941BE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496B8A-02F6-3A99-58EB-57DD4C939E35}"/>
              </a:ext>
            </a:extLst>
          </p:cNvPr>
          <p:cNvSpPr>
            <a:spLocks noGrp="1"/>
          </p:cNvSpPr>
          <p:nvPr>
            <p:ph type="sldNum" sz="quarter" idx="12"/>
          </p:nvPr>
        </p:nvSpPr>
        <p:spPr/>
        <p:txBody>
          <a:bodyPr/>
          <a:lstStyle/>
          <a:p>
            <a:fld id="{A8873049-847C-4E98-9204-2EE5F2C27CF2}" type="slidenum">
              <a:rPr lang="en-US" smtClean="0"/>
              <a:t>‹#›</a:t>
            </a:fld>
            <a:endParaRPr lang="en-US"/>
          </a:p>
        </p:txBody>
      </p:sp>
    </p:spTree>
    <p:extLst>
      <p:ext uri="{BB962C8B-B14F-4D97-AF65-F5344CB8AC3E}">
        <p14:creationId xmlns:p14="http://schemas.microsoft.com/office/powerpoint/2010/main" val="61220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80AE3-BD9D-ADA6-DBD5-9B7C608BD7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BD7419-FA42-F6A9-644F-2E5F2533F1A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0FC807-E98E-7343-E94F-4705A53D0716}"/>
              </a:ext>
            </a:extLst>
          </p:cNvPr>
          <p:cNvSpPr>
            <a:spLocks noGrp="1"/>
          </p:cNvSpPr>
          <p:nvPr>
            <p:ph type="dt" sz="half" idx="10"/>
          </p:nvPr>
        </p:nvSpPr>
        <p:spPr/>
        <p:txBody>
          <a:bodyPr/>
          <a:lstStyle/>
          <a:p>
            <a:fld id="{56AE20C1-A996-4665-A007-19D6BE58F71B}" type="datetimeFigureOut">
              <a:rPr lang="en-US" smtClean="0"/>
              <a:t>6/17/2025</a:t>
            </a:fld>
            <a:endParaRPr lang="en-US"/>
          </a:p>
        </p:txBody>
      </p:sp>
      <p:sp>
        <p:nvSpPr>
          <p:cNvPr id="5" name="Footer Placeholder 4">
            <a:extLst>
              <a:ext uri="{FF2B5EF4-FFF2-40B4-BE49-F238E27FC236}">
                <a16:creationId xmlns:a16="http://schemas.microsoft.com/office/drawing/2014/main" id="{35BE5014-1AC1-6AB6-06C4-D560AA354E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CCD64C-2407-985F-2ADA-B07556910ED6}"/>
              </a:ext>
            </a:extLst>
          </p:cNvPr>
          <p:cNvSpPr>
            <a:spLocks noGrp="1"/>
          </p:cNvSpPr>
          <p:nvPr>
            <p:ph type="sldNum" sz="quarter" idx="12"/>
          </p:nvPr>
        </p:nvSpPr>
        <p:spPr/>
        <p:txBody>
          <a:bodyPr/>
          <a:lstStyle/>
          <a:p>
            <a:fld id="{A8873049-847C-4E98-9204-2EE5F2C27CF2}" type="slidenum">
              <a:rPr lang="en-US" smtClean="0"/>
              <a:t>‹#›</a:t>
            </a:fld>
            <a:endParaRPr lang="en-US"/>
          </a:p>
        </p:txBody>
      </p:sp>
    </p:spTree>
    <p:extLst>
      <p:ext uri="{BB962C8B-B14F-4D97-AF65-F5344CB8AC3E}">
        <p14:creationId xmlns:p14="http://schemas.microsoft.com/office/powerpoint/2010/main" val="1636996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53F20-2982-9E2C-6351-789AF1143F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4285F3-1EA7-C376-B2A3-B1E7281663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88D86B-92A1-81D0-F431-F177238E10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6C4443-0A5F-329D-6957-8C4CBD1B8101}"/>
              </a:ext>
            </a:extLst>
          </p:cNvPr>
          <p:cNvSpPr>
            <a:spLocks noGrp="1"/>
          </p:cNvSpPr>
          <p:nvPr>
            <p:ph type="dt" sz="half" idx="10"/>
          </p:nvPr>
        </p:nvSpPr>
        <p:spPr/>
        <p:txBody>
          <a:bodyPr/>
          <a:lstStyle/>
          <a:p>
            <a:fld id="{56AE20C1-A996-4665-A007-19D6BE58F71B}" type="datetimeFigureOut">
              <a:rPr lang="en-US" smtClean="0"/>
              <a:t>6/17/2025</a:t>
            </a:fld>
            <a:endParaRPr lang="en-US"/>
          </a:p>
        </p:txBody>
      </p:sp>
      <p:sp>
        <p:nvSpPr>
          <p:cNvPr id="6" name="Footer Placeholder 5">
            <a:extLst>
              <a:ext uri="{FF2B5EF4-FFF2-40B4-BE49-F238E27FC236}">
                <a16:creationId xmlns:a16="http://schemas.microsoft.com/office/drawing/2014/main" id="{8978A564-CA17-A695-A903-C881FECD55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177151-263F-AC12-84E8-A57DA5DB2FC0}"/>
              </a:ext>
            </a:extLst>
          </p:cNvPr>
          <p:cNvSpPr>
            <a:spLocks noGrp="1"/>
          </p:cNvSpPr>
          <p:nvPr>
            <p:ph type="sldNum" sz="quarter" idx="12"/>
          </p:nvPr>
        </p:nvSpPr>
        <p:spPr/>
        <p:txBody>
          <a:bodyPr/>
          <a:lstStyle/>
          <a:p>
            <a:fld id="{A8873049-847C-4E98-9204-2EE5F2C27CF2}" type="slidenum">
              <a:rPr lang="en-US" smtClean="0"/>
              <a:t>‹#›</a:t>
            </a:fld>
            <a:endParaRPr lang="en-US"/>
          </a:p>
        </p:txBody>
      </p:sp>
    </p:spTree>
    <p:extLst>
      <p:ext uri="{BB962C8B-B14F-4D97-AF65-F5344CB8AC3E}">
        <p14:creationId xmlns:p14="http://schemas.microsoft.com/office/powerpoint/2010/main" val="3775857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3C2EE-9DF3-FF76-FEA0-91D353BD48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754E32-DB11-F84A-5BA9-07C28735E8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79EE10-120E-C2A2-E0B6-6E41BD9C9E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5578FC-17C7-3551-8A42-93F73E8F36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091E68-F26B-6918-540E-A483833257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C00205-1E11-F868-DDB1-00840410CD83}"/>
              </a:ext>
            </a:extLst>
          </p:cNvPr>
          <p:cNvSpPr>
            <a:spLocks noGrp="1"/>
          </p:cNvSpPr>
          <p:nvPr>
            <p:ph type="dt" sz="half" idx="10"/>
          </p:nvPr>
        </p:nvSpPr>
        <p:spPr/>
        <p:txBody>
          <a:bodyPr/>
          <a:lstStyle/>
          <a:p>
            <a:fld id="{56AE20C1-A996-4665-A007-19D6BE58F71B}" type="datetimeFigureOut">
              <a:rPr lang="en-US" smtClean="0"/>
              <a:t>6/17/2025</a:t>
            </a:fld>
            <a:endParaRPr lang="en-US"/>
          </a:p>
        </p:txBody>
      </p:sp>
      <p:sp>
        <p:nvSpPr>
          <p:cNvPr id="8" name="Footer Placeholder 7">
            <a:extLst>
              <a:ext uri="{FF2B5EF4-FFF2-40B4-BE49-F238E27FC236}">
                <a16:creationId xmlns:a16="http://schemas.microsoft.com/office/drawing/2014/main" id="{A9AF4A24-37F4-6760-43A1-33C1A03921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AC3FF9-6F68-E638-B6B7-AFE79C20660F}"/>
              </a:ext>
            </a:extLst>
          </p:cNvPr>
          <p:cNvSpPr>
            <a:spLocks noGrp="1"/>
          </p:cNvSpPr>
          <p:nvPr>
            <p:ph type="sldNum" sz="quarter" idx="12"/>
          </p:nvPr>
        </p:nvSpPr>
        <p:spPr/>
        <p:txBody>
          <a:bodyPr/>
          <a:lstStyle/>
          <a:p>
            <a:fld id="{A8873049-847C-4E98-9204-2EE5F2C27CF2}" type="slidenum">
              <a:rPr lang="en-US" smtClean="0"/>
              <a:t>‹#›</a:t>
            </a:fld>
            <a:endParaRPr lang="en-US"/>
          </a:p>
        </p:txBody>
      </p:sp>
    </p:spTree>
    <p:extLst>
      <p:ext uri="{BB962C8B-B14F-4D97-AF65-F5344CB8AC3E}">
        <p14:creationId xmlns:p14="http://schemas.microsoft.com/office/powerpoint/2010/main" val="68850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64AD-9815-8A16-E354-EA731BE239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E10C45-47F2-78A1-3A2B-A222022C8F74}"/>
              </a:ext>
            </a:extLst>
          </p:cNvPr>
          <p:cNvSpPr>
            <a:spLocks noGrp="1"/>
          </p:cNvSpPr>
          <p:nvPr>
            <p:ph type="dt" sz="half" idx="10"/>
          </p:nvPr>
        </p:nvSpPr>
        <p:spPr/>
        <p:txBody>
          <a:bodyPr/>
          <a:lstStyle/>
          <a:p>
            <a:fld id="{56AE20C1-A996-4665-A007-19D6BE58F71B}" type="datetimeFigureOut">
              <a:rPr lang="en-US" smtClean="0"/>
              <a:t>6/17/2025</a:t>
            </a:fld>
            <a:endParaRPr lang="en-US"/>
          </a:p>
        </p:txBody>
      </p:sp>
      <p:sp>
        <p:nvSpPr>
          <p:cNvPr id="4" name="Footer Placeholder 3">
            <a:extLst>
              <a:ext uri="{FF2B5EF4-FFF2-40B4-BE49-F238E27FC236}">
                <a16:creationId xmlns:a16="http://schemas.microsoft.com/office/drawing/2014/main" id="{AED343D5-FBF2-9159-7233-0E4488BEDD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0E3CA9-DE98-FA45-AA5A-998171F12141}"/>
              </a:ext>
            </a:extLst>
          </p:cNvPr>
          <p:cNvSpPr>
            <a:spLocks noGrp="1"/>
          </p:cNvSpPr>
          <p:nvPr>
            <p:ph type="sldNum" sz="quarter" idx="12"/>
          </p:nvPr>
        </p:nvSpPr>
        <p:spPr/>
        <p:txBody>
          <a:bodyPr/>
          <a:lstStyle/>
          <a:p>
            <a:fld id="{A8873049-847C-4E98-9204-2EE5F2C27CF2}" type="slidenum">
              <a:rPr lang="en-US" smtClean="0"/>
              <a:t>‹#›</a:t>
            </a:fld>
            <a:endParaRPr lang="en-US"/>
          </a:p>
        </p:txBody>
      </p:sp>
    </p:spTree>
    <p:extLst>
      <p:ext uri="{BB962C8B-B14F-4D97-AF65-F5344CB8AC3E}">
        <p14:creationId xmlns:p14="http://schemas.microsoft.com/office/powerpoint/2010/main" val="3254811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A71C76-8893-06BC-E41A-CF57833EE9D0}"/>
              </a:ext>
            </a:extLst>
          </p:cNvPr>
          <p:cNvSpPr>
            <a:spLocks noGrp="1"/>
          </p:cNvSpPr>
          <p:nvPr>
            <p:ph type="dt" sz="half" idx="10"/>
          </p:nvPr>
        </p:nvSpPr>
        <p:spPr/>
        <p:txBody>
          <a:bodyPr/>
          <a:lstStyle/>
          <a:p>
            <a:fld id="{56AE20C1-A996-4665-A007-19D6BE58F71B}" type="datetimeFigureOut">
              <a:rPr lang="en-US" smtClean="0"/>
              <a:t>6/17/2025</a:t>
            </a:fld>
            <a:endParaRPr lang="en-US"/>
          </a:p>
        </p:txBody>
      </p:sp>
      <p:sp>
        <p:nvSpPr>
          <p:cNvPr id="3" name="Footer Placeholder 2">
            <a:extLst>
              <a:ext uri="{FF2B5EF4-FFF2-40B4-BE49-F238E27FC236}">
                <a16:creationId xmlns:a16="http://schemas.microsoft.com/office/drawing/2014/main" id="{A0564F14-33F7-0DBE-1AAE-437D3AD1E3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B125E4-80B0-14A7-B6E4-3A849383826F}"/>
              </a:ext>
            </a:extLst>
          </p:cNvPr>
          <p:cNvSpPr>
            <a:spLocks noGrp="1"/>
          </p:cNvSpPr>
          <p:nvPr>
            <p:ph type="sldNum" sz="quarter" idx="12"/>
          </p:nvPr>
        </p:nvSpPr>
        <p:spPr/>
        <p:txBody>
          <a:bodyPr/>
          <a:lstStyle/>
          <a:p>
            <a:fld id="{A8873049-847C-4E98-9204-2EE5F2C27CF2}" type="slidenum">
              <a:rPr lang="en-US" smtClean="0"/>
              <a:t>‹#›</a:t>
            </a:fld>
            <a:endParaRPr lang="en-US"/>
          </a:p>
        </p:txBody>
      </p:sp>
    </p:spTree>
    <p:extLst>
      <p:ext uri="{BB962C8B-B14F-4D97-AF65-F5344CB8AC3E}">
        <p14:creationId xmlns:p14="http://schemas.microsoft.com/office/powerpoint/2010/main" val="2371035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1AD49-FBF2-041B-27CA-9C70B9DAEF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EDC0C1-2AAA-3764-A65F-CB70CAF273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CF452D-8E8F-8AFA-F253-519FD5B775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16FF85-21B2-2A93-945E-3701A4FE2C02}"/>
              </a:ext>
            </a:extLst>
          </p:cNvPr>
          <p:cNvSpPr>
            <a:spLocks noGrp="1"/>
          </p:cNvSpPr>
          <p:nvPr>
            <p:ph type="dt" sz="half" idx="10"/>
          </p:nvPr>
        </p:nvSpPr>
        <p:spPr/>
        <p:txBody>
          <a:bodyPr/>
          <a:lstStyle/>
          <a:p>
            <a:fld id="{56AE20C1-A996-4665-A007-19D6BE58F71B}" type="datetimeFigureOut">
              <a:rPr lang="en-US" smtClean="0"/>
              <a:t>6/17/2025</a:t>
            </a:fld>
            <a:endParaRPr lang="en-US"/>
          </a:p>
        </p:txBody>
      </p:sp>
      <p:sp>
        <p:nvSpPr>
          <p:cNvPr id="6" name="Footer Placeholder 5">
            <a:extLst>
              <a:ext uri="{FF2B5EF4-FFF2-40B4-BE49-F238E27FC236}">
                <a16:creationId xmlns:a16="http://schemas.microsoft.com/office/drawing/2014/main" id="{5460A80A-462A-C274-1C96-419E1806CF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840B04-8668-DECA-29E1-F2CC6E715F5A}"/>
              </a:ext>
            </a:extLst>
          </p:cNvPr>
          <p:cNvSpPr>
            <a:spLocks noGrp="1"/>
          </p:cNvSpPr>
          <p:nvPr>
            <p:ph type="sldNum" sz="quarter" idx="12"/>
          </p:nvPr>
        </p:nvSpPr>
        <p:spPr/>
        <p:txBody>
          <a:bodyPr/>
          <a:lstStyle/>
          <a:p>
            <a:fld id="{A8873049-847C-4E98-9204-2EE5F2C27CF2}" type="slidenum">
              <a:rPr lang="en-US" smtClean="0"/>
              <a:t>‹#›</a:t>
            </a:fld>
            <a:endParaRPr lang="en-US"/>
          </a:p>
        </p:txBody>
      </p:sp>
    </p:spTree>
    <p:extLst>
      <p:ext uri="{BB962C8B-B14F-4D97-AF65-F5344CB8AC3E}">
        <p14:creationId xmlns:p14="http://schemas.microsoft.com/office/powerpoint/2010/main" val="256296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43FD3-61EF-D24D-BB7F-09AEB8ACD4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2EA682-7B62-6D60-6446-0CFC644981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E02E80-559F-465D-ACEB-019F9E150A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E69A27-4E04-0E14-7C16-458F0502E79D}"/>
              </a:ext>
            </a:extLst>
          </p:cNvPr>
          <p:cNvSpPr>
            <a:spLocks noGrp="1"/>
          </p:cNvSpPr>
          <p:nvPr>
            <p:ph type="dt" sz="half" idx="10"/>
          </p:nvPr>
        </p:nvSpPr>
        <p:spPr/>
        <p:txBody>
          <a:bodyPr/>
          <a:lstStyle/>
          <a:p>
            <a:fld id="{56AE20C1-A996-4665-A007-19D6BE58F71B}" type="datetimeFigureOut">
              <a:rPr lang="en-US" smtClean="0"/>
              <a:t>6/17/2025</a:t>
            </a:fld>
            <a:endParaRPr lang="en-US"/>
          </a:p>
        </p:txBody>
      </p:sp>
      <p:sp>
        <p:nvSpPr>
          <p:cNvPr id="6" name="Footer Placeholder 5">
            <a:extLst>
              <a:ext uri="{FF2B5EF4-FFF2-40B4-BE49-F238E27FC236}">
                <a16:creationId xmlns:a16="http://schemas.microsoft.com/office/drawing/2014/main" id="{2D53A6D2-9A1A-3732-6057-D1706E328A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FE10D3-FBFA-7439-73AA-AF8F517B9279}"/>
              </a:ext>
            </a:extLst>
          </p:cNvPr>
          <p:cNvSpPr>
            <a:spLocks noGrp="1"/>
          </p:cNvSpPr>
          <p:nvPr>
            <p:ph type="sldNum" sz="quarter" idx="12"/>
          </p:nvPr>
        </p:nvSpPr>
        <p:spPr/>
        <p:txBody>
          <a:bodyPr/>
          <a:lstStyle/>
          <a:p>
            <a:fld id="{A8873049-847C-4E98-9204-2EE5F2C27CF2}" type="slidenum">
              <a:rPr lang="en-US" smtClean="0"/>
              <a:t>‹#›</a:t>
            </a:fld>
            <a:endParaRPr lang="en-US"/>
          </a:p>
        </p:txBody>
      </p:sp>
    </p:spTree>
    <p:extLst>
      <p:ext uri="{BB962C8B-B14F-4D97-AF65-F5344CB8AC3E}">
        <p14:creationId xmlns:p14="http://schemas.microsoft.com/office/powerpoint/2010/main" val="2020381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275885-F01F-1D90-2DC8-B0CB739057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27A192-FC2B-613C-ABCB-4E25D726AD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D2B504-9F40-A10D-8E65-9A4EC58928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6AE20C1-A996-4665-A007-19D6BE58F71B}" type="datetimeFigureOut">
              <a:rPr lang="en-US" smtClean="0"/>
              <a:t>6/17/2025</a:t>
            </a:fld>
            <a:endParaRPr lang="en-US"/>
          </a:p>
        </p:txBody>
      </p:sp>
      <p:sp>
        <p:nvSpPr>
          <p:cNvPr id="5" name="Footer Placeholder 4">
            <a:extLst>
              <a:ext uri="{FF2B5EF4-FFF2-40B4-BE49-F238E27FC236}">
                <a16:creationId xmlns:a16="http://schemas.microsoft.com/office/drawing/2014/main" id="{1F53F8CA-8FDF-5305-1FD8-D929D840CE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1ECAA9D-6321-5CE6-7B2A-EE793FFB64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873049-847C-4E98-9204-2EE5F2C27CF2}" type="slidenum">
              <a:rPr lang="en-US" smtClean="0"/>
              <a:t>‹#›</a:t>
            </a:fld>
            <a:endParaRPr lang="en-US"/>
          </a:p>
        </p:txBody>
      </p:sp>
    </p:spTree>
    <p:extLst>
      <p:ext uri="{BB962C8B-B14F-4D97-AF65-F5344CB8AC3E}">
        <p14:creationId xmlns:p14="http://schemas.microsoft.com/office/powerpoint/2010/main" val="250421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4.bin"/><Relationship Id="rId1" Type="http://schemas.openxmlformats.org/officeDocument/2006/relationships/slideLayout" Target="../slideLayouts/slideLayout2.xml"/><Relationship Id="rId5" Type="http://schemas.openxmlformats.org/officeDocument/2006/relationships/image" Target="../media/image11.wmf"/><Relationship Id="rId4"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2" Type="http://schemas.openxmlformats.org/officeDocument/2006/relationships/hyperlink" Target="https://phet.colorado.edu/en/simulation/fluid-pressure-and-flow"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25.wmf"/><Relationship Id="rId18" Type="http://schemas.openxmlformats.org/officeDocument/2006/relationships/image" Target="../media/image28.png"/><Relationship Id="rId3" Type="http://schemas.openxmlformats.org/officeDocument/2006/relationships/image" Target="../media/image20.wmf"/><Relationship Id="rId7" Type="http://schemas.openxmlformats.org/officeDocument/2006/relationships/image" Target="../media/image22.wmf"/><Relationship Id="rId12" Type="http://schemas.openxmlformats.org/officeDocument/2006/relationships/oleObject" Target="../embeddings/oleObject11.bin"/><Relationship Id="rId17" Type="http://schemas.openxmlformats.org/officeDocument/2006/relationships/image" Target="../media/image27.wmf"/><Relationship Id="rId2" Type="http://schemas.openxmlformats.org/officeDocument/2006/relationships/oleObject" Target="../embeddings/oleObject6.bin"/><Relationship Id="rId16" Type="http://schemas.openxmlformats.org/officeDocument/2006/relationships/oleObject" Target="../embeddings/oleObject13.bin"/><Relationship Id="rId1" Type="http://schemas.openxmlformats.org/officeDocument/2006/relationships/slideLayout" Target="../slideLayouts/slideLayout4.xml"/><Relationship Id="rId6" Type="http://schemas.openxmlformats.org/officeDocument/2006/relationships/oleObject" Target="../embeddings/oleObject8.bin"/><Relationship Id="rId11" Type="http://schemas.openxmlformats.org/officeDocument/2006/relationships/image" Target="../media/image24.wmf"/><Relationship Id="rId5" Type="http://schemas.openxmlformats.org/officeDocument/2006/relationships/image" Target="../media/image21.wmf"/><Relationship Id="rId15" Type="http://schemas.openxmlformats.org/officeDocument/2006/relationships/image" Target="../media/image26.wmf"/><Relationship Id="rId10" Type="http://schemas.openxmlformats.org/officeDocument/2006/relationships/oleObject" Target="../embeddings/oleObject10.bin"/><Relationship Id="rId19" Type="http://schemas.openxmlformats.org/officeDocument/2006/relationships/image" Target="../media/image29.png"/><Relationship Id="rId4" Type="http://schemas.openxmlformats.org/officeDocument/2006/relationships/oleObject" Target="../embeddings/oleObject7.bin"/><Relationship Id="rId9" Type="http://schemas.openxmlformats.org/officeDocument/2006/relationships/image" Target="../media/image23.wmf"/><Relationship Id="rId14" Type="http://schemas.openxmlformats.org/officeDocument/2006/relationships/oleObject" Target="../embeddings/oleObject12.bin"/></Relationships>
</file>

<file path=ppt/slides/_rels/slide23.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15.bin"/><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30.wmf"/><Relationship Id="rId7" Type="http://schemas.openxmlformats.org/officeDocument/2006/relationships/image" Target="../media/image32.w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11" Type="http://schemas.openxmlformats.org/officeDocument/2006/relationships/image" Target="../media/image34.wmf"/><Relationship Id="rId5" Type="http://schemas.openxmlformats.org/officeDocument/2006/relationships/image" Target="../media/image31.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33.wmf"/></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2.xml"/><Relationship Id="rId1" Type="http://schemas.openxmlformats.org/officeDocument/2006/relationships/video" Target="https://www.youtube.com/embed/PH7cbLfxmbM"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2A5E-9D42-8C0D-6EA1-AD410F7D9313}"/>
              </a:ext>
            </a:extLst>
          </p:cNvPr>
          <p:cNvSpPr>
            <a:spLocks noGrp="1"/>
          </p:cNvSpPr>
          <p:nvPr>
            <p:ph type="ctrTitle"/>
          </p:nvPr>
        </p:nvSpPr>
        <p:spPr/>
        <p:txBody>
          <a:bodyPr/>
          <a:lstStyle/>
          <a:p>
            <a:r>
              <a:rPr lang="en-US" dirty="0"/>
              <a:t>Lecture 27</a:t>
            </a:r>
          </a:p>
        </p:txBody>
      </p:sp>
      <p:sp>
        <p:nvSpPr>
          <p:cNvPr id="3" name="Subtitle 2">
            <a:extLst>
              <a:ext uri="{FF2B5EF4-FFF2-40B4-BE49-F238E27FC236}">
                <a16:creationId xmlns:a16="http://schemas.microsoft.com/office/drawing/2014/main" id="{EF123DF7-D145-DA34-AD4D-5EB3FDB959F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6044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altLang="en-US"/>
              <a:t>Equation of Continuity</a:t>
            </a:r>
          </a:p>
        </p:txBody>
      </p:sp>
      <p:sp>
        <p:nvSpPr>
          <p:cNvPr id="8196" name="Rectangle 3"/>
          <p:cNvSpPr>
            <a:spLocks noGrp="1" noChangeArrowheads="1"/>
          </p:cNvSpPr>
          <p:nvPr>
            <p:ph type="body" idx="1"/>
          </p:nvPr>
        </p:nvSpPr>
        <p:spPr>
          <a:xfrm>
            <a:off x="392113" y="1523616"/>
            <a:ext cx="4138613" cy="4122738"/>
          </a:xfrm>
        </p:spPr>
        <p:txBody>
          <a:bodyPr>
            <a:normAutofit lnSpcReduction="10000"/>
          </a:bodyPr>
          <a:lstStyle/>
          <a:p>
            <a:pPr eaLnBrk="1" hangingPunct="1">
              <a:lnSpc>
                <a:spcPct val="80000"/>
              </a:lnSpc>
            </a:pPr>
            <a:r>
              <a:rPr lang="en-US" altLang="en-US" sz="2000" dirty="0"/>
              <a:t>Imagine a segment of fluid as shown in the top figure</a:t>
            </a:r>
          </a:p>
          <a:p>
            <a:pPr lvl="1" eaLnBrk="1" hangingPunct="1">
              <a:lnSpc>
                <a:spcPct val="80000"/>
              </a:lnSpc>
            </a:pPr>
            <a:r>
              <a:rPr lang="en-US" altLang="en-US" sz="1800" dirty="0">
                <a:sym typeface="Symbol" pitchFamily="18" charset="2"/>
              </a:rPr>
              <a:t>The volume at the right end that is x</a:t>
            </a:r>
            <a:r>
              <a:rPr lang="en-US" altLang="en-US" sz="1800" baseline="-25000" dirty="0">
                <a:sym typeface="Symbol" pitchFamily="18" charset="2"/>
              </a:rPr>
              <a:t>2</a:t>
            </a:r>
            <a:r>
              <a:rPr lang="en-US" altLang="en-US" sz="1800" dirty="0">
                <a:sym typeface="Symbol" pitchFamily="18" charset="2"/>
              </a:rPr>
              <a:t> long is not part of the segment</a:t>
            </a:r>
            <a:endParaRPr lang="en-US" altLang="en-US" sz="1800" dirty="0"/>
          </a:p>
          <a:p>
            <a:pPr eaLnBrk="1" hangingPunct="1">
              <a:lnSpc>
                <a:spcPct val="80000"/>
              </a:lnSpc>
            </a:pPr>
            <a:endParaRPr lang="en-US" altLang="en-US" sz="2000" dirty="0"/>
          </a:p>
          <a:p>
            <a:pPr eaLnBrk="1" hangingPunct="1">
              <a:lnSpc>
                <a:spcPct val="80000"/>
              </a:lnSpc>
            </a:pPr>
            <a:r>
              <a:rPr lang="en-US" altLang="en-US" sz="2000" dirty="0"/>
              <a:t>In time </a:t>
            </a:r>
            <a:r>
              <a:rPr lang="en-US" altLang="en-US" sz="2000" dirty="0">
                <a:sym typeface="Symbol" pitchFamily="18" charset="2"/>
              </a:rPr>
              <a:t>t the segment moves so the left hand boundary has traveled through x</a:t>
            </a:r>
            <a:r>
              <a:rPr lang="en-US" altLang="en-US" sz="2000" baseline="-25000" dirty="0">
                <a:sym typeface="Symbol" pitchFamily="18" charset="2"/>
              </a:rPr>
              <a:t>1</a:t>
            </a:r>
            <a:r>
              <a:rPr lang="en-US" altLang="en-US" sz="2000" dirty="0">
                <a:sym typeface="Symbol" pitchFamily="18" charset="2"/>
              </a:rPr>
              <a:t> and the right hand boundary has traveled through x</a:t>
            </a:r>
            <a:r>
              <a:rPr lang="en-US" altLang="en-US" sz="2000" baseline="-25000" dirty="0">
                <a:sym typeface="Symbol" pitchFamily="18" charset="2"/>
              </a:rPr>
              <a:t>2</a:t>
            </a:r>
            <a:r>
              <a:rPr lang="en-US" altLang="en-US" sz="2000" dirty="0">
                <a:sym typeface="Symbol" pitchFamily="18" charset="2"/>
              </a:rPr>
              <a:t> </a:t>
            </a:r>
          </a:p>
          <a:p>
            <a:pPr eaLnBrk="1" hangingPunct="1">
              <a:lnSpc>
                <a:spcPct val="80000"/>
              </a:lnSpc>
            </a:pPr>
            <a:endParaRPr lang="en-US" altLang="en-US" sz="2000" dirty="0">
              <a:sym typeface="Symbol" pitchFamily="18" charset="2"/>
            </a:endParaRPr>
          </a:p>
          <a:p>
            <a:pPr eaLnBrk="1" hangingPunct="1">
              <a:lnSpc>
                <a:spcPct val="80000"/>
              </a:lnSpc>
            </a:pPr>
            <a:r>
              <a:rPr lang="en-US" altLang="en-US" sz="2000" dirty="0">
                <a:sym typeface="Symbol" pitchFamily="18" charset="2"/>
              </a:rPr>
              <a:t>The bottom figure is the one from the book that tries to describe this all in one figure</a:t>
            </a:r>
          </a:p>
          <a:p>
            <a:pPr eaLnBrk="1" hangingPunct="1">
              <a:lnSpc>
                <a:spcPct val="80000"/>
              </a:lnSpc>
              <a:buFontTx/>
              <a:buNone/>
            </a:pPr>
            <a:endParaRPr lang="en-US" altLang="en-US" sz="2000" dirty="0">
              <a:sym typeface="Symbol" pitchFamily="18" charset="2"/>
            </a:endParaRPr>
          </a:p>
          <a:p>
            <a:pPr eaLnBrk="1" hangingPunct="1">
              <a:lnSpc>
                <a:spcPct val="80000"/>
              </a:lnSpc>
            </a:pPr>
            <a:endParaRPr lang="en-US" altLang="en-US" sz="2000" dirty="0"/>
          </a:p>
        </p:txBody>
      </p:sp>
      <p:sp>
        <p:nvSpPr>
          <p:cNvPr id="8197" name="Rectangle 4"/>
          <p:cNvSpPr>
            <a:spLocks noChangeArrowheads="1"/>
          </p:cNvSpPr>
          <p:nvPr/>
        </p:nvSpPr>
        <p:spPr bwMode="auto">
          <a:xfrm>
            <a:off x="1524001" y="30776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8198" name="Object 5"/>
          <p:cNvGraphicFramePr>
            <a:graphicFrameLocks noChangeAspect="1"/>
          </p:cNvGraphicFramePr>
          <p:nvPr>
            <p:extLst>
              <p:ext uri="{D42A27DB-BD31-4B8C-83A1-F6EECF244321}">
                <p14:modId xmlns:p14="http://schemas.microsoft.com/office/powerpoint/2010/main" val="380325831"/>
              </p:ext>
            </p:extLst>
          </p:nvPr>
        </p:nvGraphicFramePr>
        <p:xfrm>
          <a:off x="1524001" y="5549374"/>
          <a:ext cx="1185863" cy="395288"/>
        </p:xfrm>
        <a:graphic>
          <a:graphicData uri="http://schemas.openxmlformats.org/presentationml/2006/ole">
            <mc:AlternateContent xmlns:mc="http://schemas.openxmlformats.org/markup-compatibility/2006">
              <mc:Choice xmlns:v="urn:schemas-microsoft-com:vml" Requires="v">
                <p:oleObj name="Equation" r:id="rId2" imgW="647419" imgH="215806" progId="Equation.3">
                  <p:embed/>
                </p:oleObj>
              </mc:Choice>
              <mc:Fallback>
                <p:oleObj name="Equation" r:id="rId2" imgW="647419" imgH="215806" progId="Equation.3">
                  <p:embed/>
                  <p:pic>
                    <p:nvPicPr>
                      <p:cNvPr id="8198"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5549374"/>
                        <a:ext cx="1185863"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199" name="Group 6"/>
          <p:cNvGrpSpPr>
            <a:grpSpLocks/>
          </p:cNvGrpSpPr>
          <p:nvPr/>
        </p:nvGrpSpPr>
        <p:grpSpPr bwMode="auto">
          <a:xfrm>
            <a:off x="6506918" y="768080"/>
            <a:ext cx="4616803" cy="5357798"/>
            <a:chOff x="3027" y="1015"/>
            <a:chExt cx="2269" cy="2785"/>
          </a:xfrm>
        </p:grpSpPr>
        <p:grpSp>
          <p:nvGrpSpPr>
            <p:cNvPr id="8200" name="Group 7"/>
            <p:cNvGrpSpPr>
              <a:grpSpLocks/>
            </p:cNvGrpSpPr>
            <p:nvPr/>
          </p:nvGrpSpPr>
          <p:grpSpPr bwMode="auto">
            <a:xfrm>
              <a:off x="3478" y="1015"/>
              <a:ext cx="1480" cy="804"/>
              <a:chOff x="698" y="1317"/>
              <a:chExt cx="1480" cy="804"/>
            </a:xfrm>
          </p:grpSpPr>
          <p:grpSp>
            <p:nvGrpSpPr>
              <p:cNvPr id="8251" name="Group 8"/>
              <p:cNvGrpSpPr>
                <a:grpSpLocks/>
              </p:cNvGrpSpPr>
              <p:nvPr/>
            </p:nvGrpSpPr>
            <p:grpSpPr bwMode="auto">
              <a:xfrm>
                <a:off x="698" y="1936"/>
                <a:ext cx="161" cy="96"/>
                <a:chOff x="707" y="2868"/>
                <a:chExt cx="161" cy="96"/>
              </a:xfrm>
            </p:grpSpPr>
            <p:sp>
              <p:nvSpPr>
                <p:cNvPr id="8258" name="AutoShape 9"/>
                <p:cNvSpPr>
                  <a:spLocks noChangeArrowheads="1"/>
                </p:cNvSpPr>
                <p:nvPr/>
              </p:nvSpPr>
              <p:spPr bwMode="auto">
                <a:xfrm rot="213656" flipH="1">
                  <a:off x="707" y="2868"/>
                  <a:ext cx="161" cy="96"/>
                </a:xfrm>
                <a:prstGeom prst="flowChartMagneticDrum">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400"/>
                </a:p>
              </p:txBody>
            </p:sp>
            <p:sp>
              <p:nvSpPr>
                <p:cNvPr id="8259" name="Arc 10"/>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sz="2400"/>
                </a:p>
              </p:txBody>
            </p:sp>
          </p:grpSp>
          <p:sp>
            <p:nvSpPr>
              <p:cNvPr id="8252" name="Freeform 11"/>
              <p:cNvSpPr>
                <a:spLocks/>
              </p:cNvSpPr>
              <p:nvPr/>
            </p:nvSpPr>
            <p:spPr bwMode="auto">
              <a:xfrm>
                <a:off x="702" y="1393"/>
                <a:ext cx="1407" cy="642"/>
              </a:xfrm>
              <a:custGeom>
                <a:avLst/>
                <a:gdLst>
                  <a:gd name="T0" fmla="*/ 126 w 1407"/>
                  <a:gd name="T1" fmla="*/ 546 h 642"/>
                  <a:gd name="T2" fmla="*/ 222 w 1407"/>
                  <a:gd name="T3" fmla="*/ 546 h 642"/>
                  <a:gd name="T4" fmla="*/ 336 w 1407"/>
                  <a:gd name="T5" fmla="*/ 525 h 642"/>
                  <a:gd name="T6" fmla="*/ 441 w 1407"/>
                  <a:gd name="T7" fmla="*/ 507 h 642"/>
                  <a:gd name="T8" fmla="*/ 537 w 1407"/>
                  <a:gd name="T9" fmla="*/ 480 h 642"/>
                  <a:gd name="T10" fmla="*/ 618 w 1407"/>
                  <a:gd name="T11" fmla="*/ 444 h 642"/>
                  <a:gd name="T12" fmla="*/ 678 w 1407"/>
                  <a:gd name="T13" fmla="*/ 402 h 642"/>
                  <a:gd name="T14" fmla="*/ 759 w 1407"/>
                  <a:gd name="T15" fmla="*/ 315 h 642"/>
                  <a:gd name="T16" fmla="*/ 834 w 1407"/>
                  <a:gd name="T17" fmla="*/ 216 h 642"/>
                  <a:gd name="T18" fmla="*/ 924 w 1407"/>
                  <a:gd name="T19" fmla="*/ 102 h 642"/>
                  <a:gd name="T20" fmla="*/ 990 w 1407"/>
                  <a:gd name="T21" fmla="*/ 57 h 642"/>
                  <a:gd name="T22" fmla="*/ 1080 w 1407"/>
                  <a:gd name="T23" fmla="*/ 24 h 642"/>
                  <a:gd name="T24" fmla="*/ 1161 w 1407"/>
                  <a:gd name="T25" fmla="*/ 9 h 642"/>
                  <a:gd name="T26" fmla="*/ 1242 w 1407"/>
                  <a:gd name="T27" fmla="*/ 0 h 642"/>
                  <a:gd name="T28" fmla="*/ 1332 w 1407"/>
                  <a:gd name="T29" fmla="*/ 6 h 642"/>
                  <a:gd name="T30" fmla="*/ 1389 w 1407"/>
                  <a:gd name="T31" fmla="*/ 6 h 642"/>
                  <a:gd name="T32" fmla="*/ 1407 w 1407"/>
                  <a:gd name="T33" fmla="*/ 18 h 642"/>
                  <a:gd name="T34" fmla="*/ 1407 w 1407"/>
                  <a:gd name="T35" fmla="*/ 90 h 642"/>
                  <a:gd name="T36" fmla="*/ 1404 w 1407"/>
                  <a:gd name="T37" fmla="*/ 135 h 642"/>
                  <a:gd name="T38" fmla="*/ 1395 w 1407"/>
                  <a:gd name="T39" fmla="*/ 192 h 642"/>
                  <a:gd name="T40" fmla="*/ 1377 w 1407"/>
                  <a:gd name="T41" fmla="*/ 243 h 642"/>
                  <a:gd name="T42" fmla="*/ 1263 w 1407"/>
                  <a:gd name="T43" fmla="*/ 249 h 642"/>
                  <a:gd name="T44" fmla="*/ 1170 w 1407"/>
                  <a:gd name="T45" fmla="*/ 243 h 642"/>
                  <a:gd name="T46" fmla="*/ 1077 w 1407"/>
                  <a:gd name="T47" fmla="*/ 252 h 642"/>
                  <a:gd name="T48" fmla="*/ 1014 w 1407"/>
                  <a:gd name="T49" fmla="*/ 267 h 642"/>
                  <a:gd name="T50" fmla="*/ 963 w 1407"/>
                  <a:gd name="T51" fmla="*/ 285 h 642"/>
                  <a:gd name="T52" fmla="*/ 897 w 1407"/>
                  <a:gd name="T53" fmla="*/ 315 h 642"/>
                  <a:gd name="T54" fmla="*/ 843 w 1407"/>
                  <a:gd name="T55" fmla="*/ 375 h 642"/>
                  <a:gd name="T56" fmla="*/ 768 w 1407"/>
                  <a:gd name="T57" fmla="*/ 447 h 642"/>
                  <a:gd name="T58" fmla="*/ 717 w 1407"/>
                  <a:gd name="T59" fmla="*/ 498 h 642"/>
                  <a:gd name="T60" fmla="*/ 669 w 1407"/>
                  <a:gd name="T61" fmla="*/ 540 h 642"/>
                  <a:gd name="T62" fmla="*/ 621 w 1407"/>
                  <a:gd name="T63" fmla="*/ 564 h 642"/>
                  <a:gd name="T64" fmla="*/ 564 w 1407"/>
                  <a:gd name="T65" fmla="*/ 588 h 642"/>
                  <a:gd name="T66" fmla="*/ 477 w 1407"/>
                  <a:gd name="T67" fmla="*/ 606 h 642"/>
                  <a:gd name="T68" fmla="*/ 375 w 1407"/>
                  <a:gd name="T69" fmla="*/ 627 h 642"/>
                  <a:gd name="T70" fmla="*/ 273 w 1407"/>
                  <a:gd name="T71" fmla="*/ 636 h 642"/>
                  <a:gd name="T72" fmla="*/ 171 w 1407"/>
                  <a:gd name="T73" fmla="*/ 642 h 642"/>
                  <a:gd name="T74" fmla="*/ 66 w 1407"/>
                  <a:gd name="T75" fmla="*/ 636 h 642"/>
                  <a:gd name="T76" fmla="*/ 15 w 1407"/>
                  <a:gd name="T77" fmla="*/ 630 h 642"/>
                  <a:gd name="T78" fmla="*/ 0 w 1407"/>
                  <a:gd name="T79" fmla="*/ 606 h 642"/>
                  <a:gd name="T80" fmla="*/ 3 w 1407"/>
                  <a:gd name="T81" fmla="*/ 573 h 642"/>
                  <a:gd name="T82" fmla="*/ 9 w 1407"/>
                  <a:gd name="T83" fmla="*/ 543 h 642"/>
                  <a:gd name="T84" fmla="*/ 57 w 1407"/>
                  <a:gd name="T85" fmla="*/ 546 h 642"/>
                  <a:gd name="T86" fmla="*/ 180 w 1407"/>
                  <a:gd name="T87" fmla="*/ 549 h 642"/>
                  <a:gd name="T88" fmla="*/ 204 w 1407"/>
                  <a:gd name="T89" fmla="*/ 546 h 6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07"/>
                  <a:gd name="T136" fmla="*/ 0 h 642"/>
                  <a:gd name="T137" fmla="*/ 1407 w 1407"/>
                  <a:gd name="T138" fmla="*/ 642 h 6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07" h="642">
                    <a:moveTo>
                      <a:pt x="126" y="546"/>
                    </a:moveTo>
                    <a:lnTo>
                      <a:pt x="222" y="546"/>
                    </a:lnTo>
                    <a:lnTo>
                      <a:pt x="336" y="525"/>
                    </a:lnTo>
                    <a:lnTo>
                      <a:pt x="441" y="507"/>
                    </a:lnTo>
                    <a:lnTo>
                      <a:pt x="537" y="480"/>
                    </a:lnTo>
                    <a:lnTo>
                      <a:pt x="618" y="444"/>
                    </a:lnTo>
                    <a:lnTo>
                      <a:pt x="678" y="402"/>
                    </a:lnTo>
                    <a:lnTo>
                      <a:pt x="759" y="315"/>
                    </a:lnTo>
                    <a:lnTo>
                      <a:pt x="834" y="216"/>
                    </a:lnTo>
                    <a:lnTo>
                      <a:pt x="924" y="102"/>
                    </a:lnTo>
                    <a:lnTo>
                      <a:pt x="990" y="57"/>
                    </a:lnTo>
                    <a:lnTo>
                      <a:pt x="1080" y="24"/>
                    </a:lnTo>
                    <a:lnTo>
                      <a:pt x="1161" y="9"/>
                    </a:lnTo>
                    <a:lnTo>
                      <a:pt x="1242" y="0"/>
                    </a:lnTo>
                    <a:lnTo>
                      <a:pt x="1332" y="6"/>
                    </a:lnTo>
                    <a:lnTo>
                      <a:pt x="1389" y="6"/>
                    </a:lnTo>
                    <a:lnTo>
                      <a:pt x="1407" y="18"/>
                    </a:lnTo>
                    <a:lnTo>
                      <a:pt x="1407" y="90"/>
                    </a:lnTo>
                    <a:lnTo>
                      <a:pt x="1404" y="135"/>
                    </a:lnTo>
                    <a:lnTo>
                      <a:pt x="1395" y="192"/>
                    </a:lnTo>
                    <a:lnTo>
                      <a:pt x="1377" y="243"/>
                    </a:lnTo>
                    <a:lnTo>
                      <a:pt x="1263" y="249"/>
                    </a:lnTo>
                    <a:lnTo>
                      <a:pt x="1170" y="243"/>
                    </a:lnTo>
                    <a:lnTo>
                      <a:pt x="1077" y="252"/>
                    </a:lnTo>
                    <a:lnTo>
                      <a:pt x="1014" y="267"/>
                    </a:lnTo>
                    <a:lnTo>
                      <a:pt x="963" y="285"/>
                    </a:lnTo>
                    <a:lnTo>
                      <a:pt x="897" y="315"/>
                    </a:lnTo>
                    <a:lnTo>
                      <a:pt x="843" y="375"/>
                    </a:lnTo>
                    <a:lnTo>
                      <a:pt x="768" y="447"/>
                    </a:lnTo>
                    <a:lnTo>
                      <a:pt x="717" y="498"/>
                    </a:lnTo>
                    <a:lnTo>
                      <a:pt x="669" y="540"/>
                    </a:lnTo>
                    <a:lnTo>
                      <a:pt x="621" y="564"/>
                    </a:lnTo>
                    <a:lnTo>
                      <a:pt x="564" y="588"/>
                    </a:lnTo>
                    <a:lnTo>
                      <a:pt x="477" y="606"/>
                    </a:lnTo>
                    <a:lnTo>
                      <a:pt x="375" y="627"/>
                    </a:lnTo>
                    <a:lnTo>
                      <a:pt x="273" y="636"/>
                    </a:lnTo>
                    <a:lnTo>
                      <a:pt x="171" y="642"/>
                    </a:lnTo>
                    <a:lnTo>
                      <a:pt x="66" y="636"/>
                    </a:lnTo>
                    <a:lnTo>
                      <a:pt x="15" y="630"/>
                    </a:lnTo>
                    <a:lnTo>
                      <a:pt x="0" y="606"/>
                    </a:lnTo>
                    <a:lnTo>
                      <a:pt x="3" y="573"/>
                    </a:lnTo>
                    <a:lnTo>
                      <a:pt x="9" y="543"/>
                    </a:lnTo>
                    <a:lnTo>
                      <a:pt x="57" y="546"/>
                    </a:lnTo>
                    <a:lnTo>
                      <a:pt x="180" y="549"/>
                    </a:lnTo>
                    <a:lnTo>
                      <a:pt x="204" y="546"/>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p>
            </p:txBody>
          </p:sp>
          <p:sp>
            <p:nvSpPr>
              <p:cNvPr id="8253" name="Freeform 12"/>
              <p:cNvSpPr>
                <a:spLocks/>
              </p:cNvSpPr>
              <p:nvPr/>
            </p:nvSpPr>
            <p:spPr bwMode="auto">
              <a:xfrm rot="-10354484">
                <a:off x="742" y="1563"/>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8254" name="Freeform 13"/>
              <p:cNvSpPr>
                <a:spLocks/>
              </p:cNvSpPr>
              <p:nvPr/>
            </p:nvSpPr>
            <p:spPr bwMode="auto">
              <a:xfrm rot="-10354484">
                <a:off x="762" y="1317"/>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8255" name="Oval 14"/>
              <p:cNvSpPr>
                <a:spLocks noChangeArrowheads="1"/>
              </p:cNvSpPr>
              <p:nvPr/>
            </p:nvSpPr>
            <p:spPr bwMode="auto">
              <a:xfrm rot="-10354484">
                <a:off x="2122" y="1405"/>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400"/>
              </a:p>
            </p:txBody>
          </p:sp>
          <p:sp>
            <p:nvSpPr>
              <p:cNvPr id="8256" name="Oval 15"/>
              <p:cNvSpPr>
                <a:spLocks noChangeArrowheads="1"/>
              </p:cNvSpPr>
              <p:nvPr/>
            </p:nvSpPr>
            <p:spPr bwMode="auto">
              <a:xfrm rot="-10354484">
                <a:off x="699" y="1937"/>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400"/>
              </a:p>
            </p:txBody>
          </p:sp>
          <p:sp>
            <p:nvSpPr>
              <p:cNvPr id="8257" name="Oval 16"/>
              <p:cNvSpPr>
                <a:spLocks noChangeArrowheads="1"/>
              </p:cNvSpPr>
              <p:nvPr/>
            </p:nvSpPr>
            <p:spPr bwMode="auto">
              <a:xfrm rot="-10354484">
                <a:off x="2053" y="1399"/>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400"/>
              </a:p>
            </p:txBody>
          </p:sp>
        </p:grpSp>
        <p:grpSp>
          <p:nvGrpSpPr>
            <p:cNvPr id="8201" name="Group 17"/>
            <p:cNvGrpSpPr>
              <a:grpSpLocks/>
            </p:cNvGrpSpPr>
            <p:nvPr/>
          </p:nvGrpSpPr>
          <p:grpSpPr bwMode="auto">
            <a:xfrm>
              <a:off x="3497" y="1926"/>
              <a:ext cx="1483" cy="804"/>
              <a:chOff x="746" y="2786"/>
              <a:chExt cx="1483" cy="804"/>
            </a:xfrm>
          </p:grpSpPr>
          <p:sp>
            <p:nvSpPr>
              <p:cNvPr id="8242" name="Freeform 18"/>
              <p:cNvSpPr>
                <a:spLocks/>
              </p:cNvSpPr>
              <p:nvPr/>
            </p:nvSpPr>
            <p:spPr bwMode="auto">
              <a:xfrm>
                <a:off x="852" y="2862"/>
                <a:ext cx="1377" cy="648"/>
              </a:xfrm>
              <a:custGeom>
                <a:avLst/>
                <a:gdLst>
                  <a:gd name="T0" fmla="*/ 33 w 1377"/>
                  <a:gd name="T1" fmla="*/ 546 h 648"/>
                  <a:gd name="T2" fmla="*/ 3 w 1377"/>
                  <a:gd name="T3" fmla="*/ 564 h 648"/>
                  <a:gd name="T4" fmla="*/ 0 w 1377"/>
                  <a:gd name="T5" fmla="*/ 600 h 648"/>
                  <a:gd name="T6" fmla="*/ 0 w 1377"/>
                  <a:gd name="T7" fmla="*/ 627 h 648"/>
                  <a:gd name="T8" fmla="*/ 15 w 1377"/>
                  <a:gd name="T9" fmla="*/ 648 h 648"/>
                  <a:gd name="T10" fmla="*/ 114 w 1377"/>
                  <a:gd name="T11" fmla="*/ 642 h 648"/>
                  <a:gd name="T12" fmla="*/ 279 w 1377"/>
                  <a:gd name="T13" fmla="*/ 627 h 648"/>
                  <a:gd name="T14" fmla="*/ 369 w 1377"/>
                  <a:gd name="T15" fmla="*/ 606 h 648"/>
                  <a:gd name="T16" fmla="*/ 480 w 1377"/>
                  <a:gd name="T17" fmla="*/ 582 h 648"/>
                  <a:gd name="T18" fmla="*/ 552 w 1377"/>
                  <a:gd name="T19" fmla="*/ 546 h 648"/>
                  <a:gd name="T20" fmla="*/ 633 w 1377"/>
                  <a:gd name="T21" fmla="*/ 483 h 648"/>
                  <a:gd name="T22" fmla="*/ 717 w 1377"/>
                  <a:gd name="T23" fmla="*/ 390 h 648"/>
                  <a:gd name="T24" fmla="*/ 786 w 1377"/>
                  <a:gd name="T25" fmla="*/ 324 h 648"/>
                  <a:gd name="T26" fmla="*/ 861 w 1377"/>
                  <a:gd name="T27" fmla="*/ 282 h 648"/>
                  <a:gd name="T28" fmla="*/ 951 w 1377"/>
                  <a:gd name="T29" fmla="*/ 255 h 648"/>
                  <a:gd name="T30" fmla="*/ 1056 w 1377"/>
                  <a:gd name="T31" fmla="*/ 243 h 648"/>
                  <a:gd name="T32" fmla="*/ 1212 w 1377"/>
                  <a:gd name="T33" fmla="*/ 246 h 648"/>
                  <a:gd name="T34" fmla="*/ 1332 w 1377"/>
                  <a:gd name="T35" fmla="*/ 258 h 648"/>
                  <a:gd name="T36" fmla="*/ 1371 w 1377"/>
                  <a:gd name="T37" fmla="*/ 186 h 648"/>
                  <a:gd name="T38" fmla="*/ 1377 w 1377"/>
                  <a:gd name="T39" fmla="*/ 111 h 648"/>
                  <a:gd name="T40" fmla="*/ 1374 w 1377"/>
                  <a:gd name="T41" fmla="*/ 42 h 648"/>
                  <a:gd name="T42" fmla="*/ 1359 w 1377"/>
                  <a:gd name="T43" fmla="*/ 12 h 648"/>
                  <a:gd name="T44" fmla="*/ 1209 w 1377"/>
                  <a:gd name="T45" fmla="*/ 3 h 648"/>
                  <a:gd name="T46" fmla="*/ 1119 w 1377"/>
                  <a:gd name="T47" fmla="*/ 0 h 648"/>
                  <a:gd name="T48" fmla="*/ 1053 w 1377"/>
                  <a:gd name="T49" fmla="*/ 9 h 648"/>
                  <a:gd name="T50" fmla="*/ 960 w 1377"/>
                  <a:gd name="T51" fmla="*/ 27 h 648"/>
                  <a:gd name="T52" fmla="*/ 876 w 1377"/>
                  <a:gd name="T53" fmla="*/ 66 h 648"/>
                  <a:gd name="T54" fmla="*/ 807 w 1377"/>
                  <a:gd name="T55" fmla="*/ 114 h 648"/>
                  <a:gd name="T56" fmla="*/ 726 w 1377"/>
                  <a:gd name="T57" fmla="*/ 225 h 648"/>
                  <a:gd name="T58" fmla="*/ 630 w 1377"/>
                  <a:gd name="T59" fmla="*/ 348 h 648"/>
                  <a:gd name="T60" fmla="*/ 552 w 1377"/>
                  <a:gd name="T61" fmla="*/ 417 h 648"/>
                  <a:gd name="T62" fmla="*/ 486 w 1377"/>
                  <a:gd name="T63" fmla="*/ 459 h 648"/>
                  <a:gd name="T64" fmla="*/ 384 w 1377"/>
                  <a:gd name="T65" fmla="*/ 495 h 648"/>
                  <a:gd name="T66" fmla="*/ 276 w 1377"/>
                  <a:gd name="T67" fmla="*/ 522 h 648"/>
                  <a:gd name="T68" fmla="*/ 126 w 1377"/>
                  <a:gd name="T69" fmla="*/ 546 h 648"/>
                  <a:gd name="T70" fmla="*/ 33 w 1377"/>
                  <a:gd name="T71" fmla="*/ 546 h 6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77"/>
                  <a:gd name="T109" fmla="*/ 0 h 648"/>
                  <a:gd name="T110" fmla="*/ 1377 w 1377"/>
                  <a:gd name="T111" fmla="*/ 648 h 6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77" h="648">
                    <a:moveTo>
                      <a:pt x="33" y="546"/>
                    </a:moveTo>
                    <a:lnTo>
                      <a:pt x="3" y="564"/>
                    </a:lnTo>
                    <a:lnTo>
                      <a:pt x="0" y="600"/>
                    </a:lnTo>
                    <a:lnTo>
                      <a:pt x="0" y="627"/>
                    </a:lnTo>
                    <a:lnTo>
                      <a:pt x="15" y="648"/>
                    </a:lnTo>
                    <a:lnTo>
                      <a:pt x="114" y="642"/>
                    </a:lnTo>
                    <a:lnTo>
                      <a:pt x="279" y="627"/>
                    </a:lnTo>
                    <a:lnTo>
                      <a:pt x="369" y="606"/>
                    </a:lnTo>
                    <a:lnTo>
                      <a:pt x="480" y="582"/>
                    </a:lnTo>
                    <a:lnTo>
                      <a:pt x="552" y="546"/>
                    </a:lnTo>
                    <a:lnTo>
                      <a:pt x="633" y="483"/>
                    </a:lnTo>
                    <a:lnTo>
                      <a:pt x="717" y="390"/>
                    </a:lnTo>
                    <a:lnTo>
                      <a:pt x="786" y="324"/>
                    </a:lnTo>
                    <a:lnTo>
                      <a:pt x="861" y="282"/>
                    </a:lnTo>
                    <a:lnTo>
                      <a:pt x="951" y="255"/>
                    </a:lnTo>
                    <a:lnTo>
                      <a:pt x="1056" y="243"/>
                    </a:lnTo>
                    <a:lnTo>
                      <a:pt x="1212" y="246"/>
                    </a:lnTo>
                    <a:lnTo>
                      <a:pt x="1332" y="258"/>
                    </a:lnTo>
                    <a:lnTo>
                      <a:pt x="1371" y="186"/>
                    </a:lnTo>
                    <a:lnTo>
                      <a:pt x="1377" y="111"/>
                    </a:lnTo>
                    <a:lnTo>
                      <a:pt x="1374" y="42"/>
                    </a:lnTo>
                    <a:lnTo>
                      <a:pt x="1359" y="12"/>
                    </a:lnTo>
                    <a:lnTo>
                      <a:pt x="1209" y="3"/>
                    </a:lnTo>
                    <a:lnTo>
                      <a:pt x="1119" y="0"/>
                    </a:lnTo>
                    <a:lnTo>
                      <a:pt x="1053" y="9"/>
                    </a:lnTo>
                    <a:lnTo>
                      <a:pt x="960" y="27"/>
                    </a:lnTo>
                    <a:lnTo>
                      <a:pt x="876" y="66"/>
                    </a:lnTo>
                    <a:lnTo>
                      <a:pt x="807" y="114"/>
                    </a:lnTo>
                    <a:lnTo>
                      <a:pt x="726" y="225"/>
                    </a:lnTo>
                    <a:lnTo>
                      <a:pt x="630" y="348"/>
                    </a:lnTo>
                    <a:lnTo>
                      <a:pt x="552" y="417"/>
                    </a:lnTo>
                    <a:lnTo>
                      <a:pt x="486" y="459"/>
                    </a:lnTo>
                    <a:lnTo>
                      <a:pt x="384" y="495"/>
                    </a:lnTo>
                    <a:lnTo>
                      <a:pt x="276" y="522"/>
                    </a:lnTo>
                    <a:lnTo>
                      <a:pt x="126" y="546"/>
                    </a:lnTo>
                    <a:lnTo>
                      <a:pt x="33" y="546"/>
                    </a:lnTo>
                    <a:close/>
                  </a:path>
                </a:pathLst>
              </a:custGeom>
              <a:solidFill>
                <a:schemeClr val="accent1"/>
              </a:solidFill>
              <a:ln w="9525">
                <a:solidFill>
                  <a:schemeClr val="tx1"/>
                </a:solidFill>
                <a:round/>
                <a:headEnd/>
                <a:tailEnd/>
              </a:ln>
            </p:spPr>
            <p:txBody>
              <a:bodyPr/>
              <a:lstStyle/>
              <a:p>
                <a:endParaRPr lang="en-US" sz="2400"/>
              </a:p>
            </p:txBody>
          </p:sp>
          <p:grpSp>
            <p:nvGrpSpPr>
              <p:cNvPr id="8243" name="Group 19"/>
              <p:cNvGrpSpPr>
                <a:grpSpLocks/>
              </p:cNvGrpSpPr>
              <p:nvPr/>
            </p:nvGrpSpPr>
            <p:grpSpPr bwMode="auto">
              <a:xfrm>
                <a:off x="746" y="3408"/>
                <a:ext cx="161" cy="93"/>
                <a:chOff x="707" y="2868"/>
                <a:chExt cx="161" cy="96"/>
              </a:xfrm>
            </p:grpSpPr>
            <p:sp>
              <p:nvSpPr>
                <p:cNvPr id="8249" name="AutoShape 20"/>
                <p:cNvSpPr>
                  <a:spLocks noChangeArrowheads="1"/>
                </p:cNvSpPr>
                <p:nvPr/>
              </p:nvSpPr>
              <p:spPr bwMode="auto">
                <a:xfrm rot="213656" flipH="1">
                  <a:off x="707" y="2868"/>
                  <a:ext cx="161" cy="96"/>
                </a:xfrm>
                <a:prstGeom prst="flowChartMagneticDrum">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400"/>
                </a:p>
              </p:txBody>
            </p:sp>
            <p:sp>
              <p:nvSpPr>
                <p:cNvPr id="8250" name="Arc 21"/>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sz="2400"/>
                </a:p>
              </p:txBody>
            </p:sp>
          </p:grpSp>
          <p:sp>
            <p:nvSpPr>
              <p:cNvPr id="8244" name="Freeform 22"/>
              <p:cNvSpPr>
                <a:spLocks/>
              </p:cNvSpPr>
              <p:nvPr/>
            </p:nvSpPr>
            <p:spPr bwMode="auto">
              <a:xfrm rot="-10354484">
                <a:off x="790" y="3032"/>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8245" name="Freeform 23"/>
              <p:cNvSpPr>
                <a:spLocks/>
              </p:cNvSpPr>
              <p:nvPr/>
            </p:nvSpPr>
            <p:spPr bwMode="auto">
              <a:xfrm rot="-10354484">
                <a:off x="810" y="2786"/>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8246" name="Oval 24"/>
              <p:cNvSpPr>
                <a:spLocks noChangeArrowheads="1"/>
              </p:cNvSpPr>
              <p:nvPr/>
            </p:nvSpPr>
            <p:spPr bwMode="auto">
              <a:xfrm rot="-10354484">
                <a:off x="2170" y="2874"/>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400"/>
              </a:p>
            </p:txBody>
          </p:sp>
          <p:sp>
            <p:nvSpPr>
              <p:cNvPr id="8247" name="Oval 25"/>
              <p:cNvSpPr>
                <a:spLocks noChangeArrowheads="1"/>
              </p:cNvSpPr>
              <p:nvPr/>
            </p:nvSpPr>
            <p:spPr bwMode="auto">
              <a:xfrm rot="-10354484">
                <a:off x="747" y="3406"/>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400"/>
              </a:p>
            </p:txBody>
          </p:sp>
          <p:sp>
            <p:nvSpPr>
              <p:cNvPr id="8248" name="Oval 26"/>
              <p:cNvSpPr>
                <a:spLocks noChangeArrowheads="1"/>
              </p:cNvSpPr>
              <p:nvPr/>
            </p:nvSpPr>
            <p:spPr bwMode="auto">
              <a:xfrm rot="-10354484">
                <a:off x="852" y="3410"/>
                <a:ext cx="51" cy="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400"/>
              </a:p>
            </p:txBody>
          </p:sp>
        </p:grpSp>
        <p:grpSp>
          <p:nvGrpSpPr>
            <p:cNvPr id="8202" name="Group 27"/>
            <p:cNvGrpSpPr>
              <a:grpSpLocks/>
            </p:cNvGrpSpPr>
            <p:nvPr/>
          </p:nvGrpSpPr>
          <p:grpSpPr bwMode="auto">
            <a:xfrm>
              <a:off x="3497" y="2855"/>
              <a:ext cx="1480" cy="804"/>
              <a:chOff x="755" y="3239"/>
              <a:chExt cx="1480" cy="804"/>
            </a:xfrm>
          </p:grpSpPr>
          <p:sp>
            <p:nvSpPr>
              <p:cNvPr id="8234" name="Freeform 28"/>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grpSp>
            <p:nvGrpSpPr>
              <p:cNvPr id="8235" name="Group 29"/>
              <p:cNvGrpSpPr>
                <a:grpSpLocks/>
              </p:cNvGrpSpPr>
              <p:nvPr/>
            </p:nvGrpSpPr>
            <p:grpSpPr bwMode="auto">
              <a:xfrm>
                <a:off x="755" y="3327"/>
                <a:ext cx="1480" cy="716"/>
                <a:chOff x="755" y="3327"/>
                <a:chExt cx="1480" cy="716"/>
              </a:xfrm>
            </p:grpSpPr>
            <p:grpSp>
              <p:nvGrpSpPr>
                <p:cNvPr id="8236" name="Group 30"/>
                <p:cNvGrpSpPr>
                  <a:grpSpLocks/>
                </p:cNvGrpSpPr>
                <p:nvPr/>
              </p:nvGrpSpPr>
              <p:grpSpPr bwMode="auto">
                <a:xfrm>
                  <a:off x="755" y="3861"/>
                  <a:ext cx="161" cy="93"/>
                  <a:chOff x="707" y="2868"/>
                  <a:chExt cx="161" cy="96"/>
                </a:xfrm>
              </p:grpSpPr>
              <p:sp>
                <p:nvSpPr>
                  <p:cNvPr id="8240" name="AutoShape 31"/>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400"/>
                  </a:p>
                </p:txBody>
              </p:sp>
              <p:sp>
                <p:nvSpPr>
                  <p:cNvPr id="8241" name="Arc 32"/>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sz="2400"/>
                  </a:p>
                </p:txBody>
              </p:sp>
            </p:grpSp>
            <p:sp>
              <p:nvSpPr>
                <p:cNvPr id="8237" name="Freeform 33"/>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8238" name="Oval 34"/>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400"/>
                </a:p>
              </p:txBody>
            </p:sp>
            <p:sp>
              <p:nvSpPr>
                <p:cNvPr id="8239" name="AutoShape 35"/>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400"/>
                </a:p>
              </p:txBody>
            </p:sp>
          </p:grpSp>
        </p:grpSp>
        <p:sp>
          <p:nvSpPr>
            <p:cNvPr id="8203" name="Line 36"/>
            <p:cNvSpPr>
              <a:spLocks noChangeShapeType="1"/>
            </p:cNvSpPr>
            <p:nvPr/>
          </p:nvSpPr>
          <p:spPr bwMode="auto">
            <a:xfrm flipH="1">
              <a:off x="3103" y="2597"/>
              <a:ext cx="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8204" name="Line 37"/>
            <p:cNvSpPr>
              <a:spLocks noChangeShapeType="1"/>
            </p:cNvSpPr>
            <p:nvPr/>
          </p:nvSpPr>
          <p:spPr bwMode="auto">
            <a:xfrm flipH="1">
              <a:off x="3145" y="1757"/>
              <a:ext cx="9" cy="80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8205" name="Line 38"/>
            <p:cNvSpPr>
              <a:spLocks noChangeShapeType="1"/>
            </p:cNvSpPr>
            <p:nvPr/>
          </p:nvSpPr>
          <p:spPr bwMode="auto">
            <a:xfrm flipH="1">
              <a:off x="3089" y="1729"/>
              <a:ext cx="1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8206" name="Text Box 39"/>
            <p:cNvSpPr txBox="1">
              <a:spLocks noChangeArrowheads="1"/>
            </p:cNvSpPr>
            <p:nvPr/>
          </p:nvSpPr>
          <p:spPr bwMode="auto">
            <a:xfrm>
              <a:off x="3027" y="2083"/>
              <a:ext cx="192"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i="1">
                  <a:sym typeface="Symbol" pitchFamily="18" charset="2"/>
                </a:rPr>
                <a:t>t</a:t>
              </a:r>
            </a:p>
          </p:txBody>
        </p:sp>
        <p:sp>
          <p:nvSpPr>
            <p:cNvPr id="8207" name="Line 40"/>
            <p:cNvSpPr>
              <a:spLocks noChangeShapeType="1"/>
            </p:cNvSpPr>
            <p:nvPr/>
          </p:nvSpPr>
          <p:spPr bwMode="auto">
            <a:xfrm>
              <a:off x="3488" y="2336"/>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8208" name="Line 41"/>
            <p:cNvSpPr>
              <a:spLocks noChangeShapeType="1"/>
            </p:cNvSpPr>
            <p:nvPr/>
          </p:nvSpPr>
          <p:spPr bwMode="auto">
            <a:xfrm>
              <a:off x="3620" y="234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8209" name="Line 42"/>
            <p:cNvSpPr>
              <a:spLocks noChangeShapeType="1"/>
            </p:cNvSpPr>
            <p:nvPr/>
          </p:nvSpPr>
          <p:spPr bwMode="auto">
            <a:xfrm>
              <a:off x="3479" y="2438"/>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8210" name="Text Box 43"/>
            <p:cNvSpPr txBox="1">
              <a:spLocks noChangeArrowheads="1"/>
            </p:cNvSpPr>
            <p:nvPr/>
          </p:nvSpPr>
          <p:spPr bwMode="auto">
            <a:xfrm>
              <a:off x="3434" y="2106"/>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i="1">
                  <a:sym typeface="Symbol" pitchFamily="18" charset="2"/>
                </a:rPr>
                <a:t>x</a:t>
              </a:r>
              <a:r>
                <a:rPr lang="en-US" altLang="en-US" sz="1800" i="1" baseline="-25000">
                  <a:sym typeface="Symbol" pitchFamily="18" charset="2"/>
                </a:rPr>
                <a:t>1</a:t>
              </a:r>
              <a:endParaRPr lang="en-US" altLang="en-US" sz="1800" i="1">
                <a:sym typeface="Symbol" pitchFamily="18" charset="2"/>
              </a:endParaRPr>
            </a:p>
          </p:txBody>
        </p:sp>
        <p:sp>
          <p:nvSpPr>
            <p:cNvPr id="8211" name="Line 44"/>
            <p:cNvSpPr>
              <a:spLocks noChangeShapeType="1"/>
            </p:cNvSpPr>
            <p:nvPr/>
          </p:nvSpPr>
          <p:spPr bwMode="auto">
            <a:xfrm>
              <a:off x="4873" y="274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8212" name="Line 45"/>
            <p:cNvSpPr>
              <a:spLocks noChangeShapeType="1"/>
            </p:cNvSpPr>
            <p:nvPr/>
          </p:nvSpPr>
          <p:spPr bwMode="auto">
            <a:xfrm>
              <a:off x="4969" y="2749"/>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8213" name="Line 46"/>
            <p:cNvSpPr>
              <a:spLocks noChangeShapeType="1"/>
            </p:cNvSpPr>
            <p:nvPr/>
          </p:nvSpPr>
          <p:spPr bwMode="auto">
            <a:xfrm>
              <a:off x="4770" y="2845"/>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8214" name="Text Box 47"/>
            <p:cNvSpPr txBox="1">
              <a:spLocks noChangeArrowheads="1"/>
            </p:cNvSpPr>
            <p:nvPr/>
          </p:nvSpPr>
          <p:spPr bwMode="auto">
            <a:xfrm>
              <a:off x="4765" y="2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i="1">
                  <a:sym typeface="Symbol" pitchFamily="18" charset="2"/>
                </a:rPr>
                <a:t>x</a:t>
              </a:r>
              <a:r>
                <a:rPr lang="en-US" altLang="en-US" sz="1800" i="1" baseline="-25000">
                  <a:sym typeface="Symbol" pitchFamily="18" charset="2"/>
                </a:rPr>
                <a:t>2</a:t>
              </a:r>
              <a:endParaRPr lang="en-US" altLang="en-US" sz="1800" i="1">
                <a:sym typeface="Symbol" pitchFamily="18" charset="2"/>
              </a:endParaRPr>
            </a:p>
          </p:txBody>
        </p:sp>
        <p:sp>
          <p:nvSpPr>
            <p:cNvPr id="8215" name="Line 48"/>
            <p:cNvSpPr>
              <a:spLocks noChangeShapeType="1"/>
            </p:cNvSpPr>
            <p:nvPr/>
          </p:nvSpPr>
          <p:spPr bwMode="auto">
            <a:xfrm flipH="1">
              <a:off x="4970" y="283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8216" name="Line 49"/>
            <p:cNvSpPr>
              <a:spLocks noChangeShapeType="1"/>
            </p:cNvSpPr>
            <p:nvPr/>
          </p:nvSpPr>
          <p:spPr bwMode="auto">
            <a:xfrm>
              <a:off x="4841" y="1367"/>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8217" name="Line 50"/>
            <p:cNvSpPr>
              <a:spLocks noChangeShapeType="1"/>
            </p:cNvSpPr>
            <p:nvPr/>
          </p:nvSpPr>
          <p:spPr bwMode="auto">
            <a:xfrm>
              <a:off x="4937" y="137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8218" name="Line 51"/>
            <p:cNvSpPr>
              <a:spLocks noChangeShapeType="1"/>
            </p:cNvSpPr>
            <p:nvPr/>
          </p:nvSpPr>
          <p:spPr bwMode="auto">
            <a:xfrm>
              <a:off x="4738" y="146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8219" name="Text Box 52"/>
            <p:cNvSpPr txBox="1">
              <a:spLocks noChangeArrowheads="1"/>
            </p:cNvSpPr>
            <p:nvPr/>
          </p:nvSpPr>
          <p:spPr bwMode="auto">
            <a:xfrm>
              <a:off x="4757" y="1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i="1">
                  <a:sym typeface="Symbol" pitchFamily="18" charset="2"/>
                </a:rPr>
                <a:t>x</a:t>
              </a:r>
              <a:r>
                <a:rPr lang="en-US" altLang="en-US" sz="1800" i="1" baseline="-25000">
                  <a:sym typeface="Symbol" pitchFamily="18" charset="2"/>
                </a:rPr>
                <a:t>2</a:t>
              </a:r>
              <a:endParaRPr lang="en-US" altLang="en-US" sz="1800" i="1">
                <a:sym typeface="Symbol" pitchFamily="18" charset="2"/>
              </a:endParaRPr>
            </a:p>
          </p:txBody>
        </p:sp>
        <p:sp>
          <p:nvSpPr>
            <p:cNvPr id="8220" name="Line 53"/>
            <p:cNvSpPr>
              <a:spLocks noChangeShapeType="1"/>
            </p:cNvSpPr>
            <p:nvPr/>
          </p:nvSpPr>
          <p:spPr bwMode="auto">
            <a:xfrm flipH="1">
              <a:off x="4938" y="1463"/>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8221" name="Line 54"/>
            <p:cNvSpPr>
              <a:spLocks noChangeShapeType="1"/>
            </p:cNvSpPr>
            <p:nvPr/>
          </p:nvSpPr>
          <p:spPr bwMode="auto">
            <a:xfrm>
              <a:off x="3504" y="327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8222" name="Line 55"/>
            <p:cNvSpPr>
              <a:spLocks noChangeShapeType="1"/>
            </p:cNvSpPr>
            <p:nvPr/>
          </p:nvSpPr>
          <p:spPr bwMode="auto">
            <a:xfrm>
              <a:off x="3636" y="3278"/>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8223" name="Line 56"/>
            <p:cNvSpPr>
              <a:spLocks noChangeShapeType="1"/>
            </p:cNvSpPr>
            <p:nvPr/>
          </p:nvSpPr>
          <p:spPr bwMode="auto">
            <a:xfrm>
              <a:off x="3495" y="3374"/>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8224" name="Text Box 57"/>
            <p:cNvSpPr txBox="1">
              <a:spLocks noChangeArrowheads="1"/>
            </p:cNvSpPr>
            <p:nvPr/>
          </p:nvSpPr>
          <p:spPr bwMode="auto">
            <a:xfrm>
              <a:off x="3450" y="3042"/>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i="1">
                  <a:sym typeface="Symbol" pitchFamily="18" charset="2"/>
                </a:rPr>
                <a:t>x</a:t>
              </a:r>
              <a:r>
                <a:rPr lang="en-US" altLang="en-US" sz="1800" i="1" baseline="-25000">
                  <a:sym typeface="Symbol" pitchFamily="18" charset="2"/>
                </a:rPr>
                <a:t>1</a:t>
              </a:r>
              <a:endParaRPr lang="en-US" altLang="en-US" sz="1800" i="1">
                <a:sym typeface="Symbol" pitchFamily="18" charset="2"/>
              </a:endParaRPr>
            </a:p>
          </p:txBody>
        </p:sp>
        <p:sp>
          <p:nvSpPr>
            <p:cNvPr id="8225" name="Line 58"/>
            <p:cNvSpPr>
              <a:spLocks noChangeShapeType="1"/>
            </p:cNvSpPr>
            <p:nvPr/>
          </p:nvSpPr>
          <p:spPr bwMode="auto">
            <a:xfrm>
              <a:off x="3336" y="3800"/>
              <a:ext cx="1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8226" name="Line 59"/>
            <p:cNvSpPr>
              <a:spLocks noChangeShapeType="1"/>
            </p:cNvSpPr>
            <p:nvPr/>
          </p:nvSpPr>
          <p:spPr bwMode="auto">
            <a:xfrm rot="5400000" flipH="1">
              <a:off x="3348" y="3660"/>
              <a:ext cx="248"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8227" name="Line 60"/>
            <p:cNvSpPr>
              <a:spLocks noChangeShapeType="1"/>
            </p:cNvSpPr>
            <p:nvPr/>
          </p:nvSpPr>
          <p:spPr bwMode="auto">
            <a:xfrm rot="5400000" flipH="1">
              <a:off x="4404" y="3412"/>
              <a:ext cx="744"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8228" name="Text Box 61"/>
            <p:cNvSpPr txBox="1">
              <a:spLocks noChangeArrowheads="1"/>
            </p:cNvSpPr>
            <p:nvPr/>
          </p:nvSpPr>
          <p:spPr bwMode="auto">
            <a:xfrm>
              <a:off x="3202" y="3578"/>
              <a:ext cx="2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i="1">
                  <a:sym typeface="Symbol" pitchFamily="18" charset="2"/>
                </a:rPr>
                <a:t>y</a:t>
              </a:r>
              <a:r>
                <a:rPr lang="en-US" altLang="en-US" sz="1800" i="1" baseline="-25000">
                  <a:sym typeface="Symbol" pitchFamily="18" charset="2"/>
                </a:rPr>
                <a:t>1</a:t>
              </a:r>
              <a:endParaRPr lang="en-US" altLang="en-US" sz="1800" i="1">
                <a:sym typeface="Symbol" pitchFamily="18" charset="2"/>
              </a:endParaRPr>
            </a:p>
          </p:txBody>
        </p:sp>
        <p:sp>
          <p:nvSpPr>
            <p:cNvPr id="8229" name="Text Box 62"/>
            <p:cNvSpPr txBox="1">
              <a:spLocks noChangeArrowheads="1"/>
            </p:cNvSpPr>
            <p:nvPr/>
          </p:nvSpPr>
          <p:spPr bwMode="auto">
            <a:xfrm>
              <a:off x="4498" y="3466"/>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i="1">
                  <a:sym typeface="Symbol" pitchFamily="18" charset="2"/>
                </a:rPr>
                <a:t>y</a:t>
              </a:r>
              <a:r>
                <a:rPr lang="en-US" altLang="en-US" sz="1800" i="1" baseline="-25000">
                  <a:sym typeface="Symbol" pitchFamily="18" charset="2"/>
                </a:rPr>
                <a:t>2</a:t>
              </a:r>
              <a:endParaRPr lang="en-US" altLang="en-US" sz="1800" i="1">
                <a:sym typeface="Symbol" pitchFamily="18" charset="2"/>
              </a:endParaRPr>
            </a:p>
          </p:txBody>
        </p:sp>
        <p:sp>
          <p:nvSpPr>
            <p:cNvPr id="8230" name="Line 63"/>
            <p:cNvSpPr>
              <a:spLocks noChangeShapeType="1"/>
            </p:cNvSpPr>
            <p:nvPr/>
          </p:nvSpPr>
          <p:spPr bwMode="auto">
            <a:xfrm>
              <a:off x="3576" y="3688"/>
              <a:ext cx="2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8231" name="Line 64"/>
            <p:cNvSpPr>
              <a:spLocks noChangeShapeType="1"/>
            </p:cNvSpPr>
            <p:nvPr/>
          </p:nvSpPr>
          <p:spPr bwMode="auto">
            <a:xfrm>
              <a:off x="4896" y="3272"/>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8232" name="Text Box 65"/>
            <p:cNvSpPr txBox="1">
              <a:spLocks noChangeArrowheads="1"/>
            </p:cNvSpPr>
            <p:nvPr/>
          </p:nvSpPr>
          <p:spPr bwMode="auto">
            <a:xfrm>
              <a:off x="4930" y="3258"/>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i="1">
                  <a:solidFill>
                    <a:srgbClr val="FF0000"/>
                  </a:solidFill>
                  <a:sym typeface="Symbol" pitchFamily="18" charset="2"/>
                </a:rPr>
                <a:t>v</a:t>
              </a:r>
              <a:r>
                <a:rPr lang="en-US" altLang="en-US" sz="1800" i="1" baseline="-25000">
                  <a:solidFill>
                    <a:srgbClr val="FF0000"/>
                  </a:solidFill>
                  <a:sym typeface="Symbol" pitchFamily="18" charset="2"/>
                </a:rPr>
                <a:t>2</a:t>
              </a:r>
              <a:endParaRPr lang="en-US" altLang="en-US" sz="1800" i="1">
                <a:solidFill>
                  <a:srgbClr val="FF0000"/>
                </a:solidFill>
                <a:sym typeface="Symbol" pitchFamily="18" charset="2"/>
              </a:endParaRPr>
            </a:p>
          </p:txBody>
        </p:sp>
        <p:sp>
          <p:nvSpPr>
            <p:cNvPr id="8233" name="Text Box 66"/>
            <p:cNvSpPr txBox="1">
              <a:spLocks noChangeArrowheads="1"/>
            </p:cNvSpPr>
            <p:nvPr/>
          </p:nvSpPr>
          <p:spPr bwMode="auto">
            <a:xfrm>
              <a:off x="3778" y="3594"/>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i="1">
                  <a:solidFill>
                    <a:srgbClr val="FF0000"/>
                  </a:solidFill>
                  <a:sym typeface="Symbol" pitchFamily="18" charset="2"/>
                </a:rPr>
                <a:t>v</a:t>
              </a:r>
              <a:r>
                <a:rPr lang="en-US" altLang="en-US" sz="1800" i="1" baseline="-25000">
                  <a:solidFill>
                    <a:srgbClr val="FF0000"/>
                  </a:solidFill>
                  <a:sym typeface="Symbol" pitchFamily="18" charset="2"/>
                </a:rPr>
                <a:t>1</a:t>
              </a:r>
              <a:endParaRPr lang="en-US" altLang="en-US" sz="1800" i="1">
                <a:solidFill>
                  <a:srgbClr val="FF0000"/>
                </a:solidFill>
                <a:sym typeface="Symbol" pitchFamily="18" charset="2"/>
              </a:endParaRPr>
            </a:p>
          </p:txBody>
        </p:sp>
      </p:grpSp>
    </p:spTree>
    <p:extLst>
      <p:ext uri="{BB962C8B-B14F-4D97-AF65-F5344CB8AC3E}">
        <p14:creationId xmlns:p14="http://schemas.microsoft.com/office/powerpoint/2010/main" val="2305460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6"/>
          <p:cNvSpPr>
            <a:spLocks noGrp="1"/>
          </p:cNvSpPr>
          <p:nvPr>
            <p:ph type="sldNum" sz="quarter" idx="12"/>
          </p:nvPr>
        </p:nvSpPr>
        <p:spPr>
          <a:noFill/>
        </p:spPr>
        <p:txBody>
          <a:bodyPr/>
          <a:lstStyle/>
          <a:p>
            <a:fld id="{91A73354-DD53-46C7-9ED8-6518EB3014BA}" type="slidenum">
              <a:rPr lang="en-US" smtClean="0"/>
              <a:pPr/>
              <a:t>11</a:t>
            </a:fld>
            <a:endParaRPr lang="en-US"/>
          </a:p>
        </p:txBody>
      </p:sp>
      <p:sp>
        <p:nvSpPr>
          <p:cNvPr id="61443" name="Rectangle 2"/>
          <p:cNvSpPr>
            <a:spLocks noGrp="1" noChangeArrowheads="1"/>
          </p:cNvSpPr>
          <p:nvPr>
            <p:ph type="title"/>
          </p:nvPr>
        </p:nvSpPr>
        <p:spPr/>
        <p:txBody>
          <a:bodyPr/>
          <a:lstStyle/>
          <a:p>
            <a:pPr eaLnBrk="1" hangingPunct="1"/>
            <a:r>
              <a:rPr lang="en-US" dirty="0"/>
              <a:t>Question 123.6.6</a:t>
            </a:r>
          </a:p>
        </p:txBody>
      </p:sp>
      <p:sp>
        <p:nvSpPr>
          <p:cNvPr id="61444" name="Rectangle 3"/>
          <p:cNvSpPr>
            <a:spLocks noGrp="1" noChangeArrowheads="1"/>
          </p:cNvSpPr>
          <p:nvPr>
            <p:ph type="body" sz="half" idx="1"/>
          </p:nvPr>
        </p:nvSpPr>
        <p:spPr/>
        <p:txBody>
          <a:bodyPr/>
          <a:lstStyle/>
          <a:p>
            <a:pPr eaLnBrk="1" hangingPunct="1"/>
            <a:r>
              <a:rPr lang="en-US" dirty="0"/>
              <a:t>A non uniform tube has a fluid in it as shown in (A).  If a pressure greater than atmospheric pressure is applied to the RHS as in case (B), what can be said of the relationship between V</a:t>
            </a:r>
            <a:r>
              <a:rPr lang="en-US" baseline="-25000" dirty="0"/>
              <a:t>1</a:t>
            </a:r>
            <a:r>
              <a:rPr lang="en-US" dirty="0"/>
              <a:t> and V</a:t>
            </a:r>
            <a:r>
              <a:rPr lang="en-US" baseline="-25000" dirty="0"/>
              <a:t>2</a:t>
            </a:r>
            <a:r>
              <a:rPr lang="en-US" dirty="0"/>
              <a:t>?</a:t>
            </a:r>
            <a:endParaRPr lang="en-US" baseline="-25000" dirty="0"/>
          </a:p>
        </p:txBody>
      </p:sp>
      <p:sp>
        <p:nvSpPr>
          <p:cNvPr id="61445" name="Rectangle 4"/>
          <p:cNvSpPr>
            <a:spLocks noGrp="1" noChangeArrowheads="1"/>
          </p:cNvSpPr>
          <p:nvPr>
            <p:ph type="body" sz="half" idx="2"/>
          </p:nvPr>
        </p:nvSpPr>
        <p:spPr>
          <a:xfrm>
            <a:off x="7029450" y="4191001"/>
            <a:ext cx="2952750" cy="1935163"/>
          </a:xfrm>
        </p:spPr>
        <p:txBody>
          <a:bodyPr/>
          <a:lstStyle/>
          <a:p>
            <a:pPr marL="533400" indent="-533400">
              <a:buFontTx/>
              <a:buAutoNum type="alphaLcParenR"/>
            </a:pPr>
            <a:r>
              <a:rPr lang="en-US"/>
              <a:t>V</a:t>
            </a:r>
            <a:r>
              <a:rPr lang="en-US" baseline="-25000"/>
              <a:t>1</a:t>
            </a:r>
            <a:r>
              <a:rPr lang="en-US"/>
              <a:t> = V</a:t>
            </a:r>
            <a:r>
              <a:rPr lang="en-US" baseline="-25000"/>
              <a:t>2</a:t>
            </a:r>
            <a:endParaRPr lang="en-US"/>
          </a:p>
          <a:p>
            <a:pPr marL="533400" indent="-533400">
              <a:buFontTx/>
              <a:buAutoNum type="alphaLcParenR"/>
            </a:pPr>
            <a:r>
              <a:rPr lang="en-US"/>
              <a:t>V</a:t>
            </a:r>
            <a:r>
              <a:rPr lang="en-US" baseline="-25000"/>
              <a:t>1</a:t>
            </a:r>
            <a:r>
              <a:rPr lang="en-US"/>
              <a:t> &gt; V</a:t>
            </a:r>
            <a:r>
              <a:rPr lang="en-US" baseline="-25000"/>
              <a:t>2</a:t>
            </a:r>
          </a:p>
          <a:p>
            <a:pPr marL="533400" indent="-533400">
              <a:buFontTx/>
              <a:buAutoNum type="alphaLcParenR"/>
            </a:pPr>
            <a:r>
              <a:rPr lang="en-US"/>
              <a:t>V</a:t>
            </a:r>
            <a:r>
              <a:rPr lang="en-US" baseline="-25000"/>
              <a:t>1</a:t>
            </a:r>
            <a:r>
              <a:rPr lang="en-US"/>
              <a:t> &lt; V</a:t>
            </a:r>
            <a:r>
              <a:rPr lang="en-US" baseline="-25000"/>
              <a:t>2</a:t>
            </a:r>
            <a:endParaRPr lang="en-US"/>
          </a:p>
        </p:txBody>
      </p:sp>
      <p:grpSp>
        <p:nvGrpSpPr>
          <p:cNvPr id="61446" name="Group 5"/>
          <p:cNvGrpSpPr>
            <a:grpSpLocks/>
          </p:cNvGrpSpPr>
          <p:nvPr/>
        </p:nvGrpSpPr>
        <p:grpSpPr bwMode="auto">
          <a:xfrm>
            <a:off x="6324600" y="2038350"/>
            <a:ext cx="1352550" cy="1543050"/>
            <a:chOff x="2928" y="1188"/>
            <a:chExt cx="2340" cy="2208"/>
          </a:xfrm>
        </p:grpSpPr>
        <p:sp>
          <p:nvSpPr>
            <p:cNvPr id="61463" name="Freeform 6"/>
            <p:cNvSpPr>
              <a:spLocks/>
            </p:cNvSpPr>
            <p:nvPr/>
          </p:nvSpPr>
          <p:spPr bwMode="auto">
            <a:xfrm>
              <a:off x="2928" y="1188"/>
              <a:ext cx="2340" cy="2208"/>
            </a:xfrm>
            <a:custGeom>
              <a:avLst/>
              <a:gdLst>
                <a:gd name="T0" fmla="*/ 0 w 2340"/>
                <a:gd name="T1" fmla="*/ 48 h 2208"/>
                <a:gd name="T2" fmla="*/ 0 w 2340"/>
                <a:gd name="T3" fmla="*/ 1188 h 2208"/>
                <a:gd name="T4" fmla="*/ 24 w 2340"/>
                <a:gd name="T5" fmla="*/ 1764 h 2208"/>
                <a:gd name="T6" fmla="*/ 72 w 2340"/>
                <a:gd name="T7" fmla="*/ 1968 h 2208"/>
                <a:gd name="T8" fmla="*/ 144 w 2340"/>
                <a:gd name="T9" fmla="*/ 2076 h 2208"/>
                <a:gd name="T10" fmla="*/ 372 w 2340"/>
                <a:gd name="T11" fmla="*/ 2172 h 2208"/>
                <a:gd name="T12" fmla="*/ 672 w 2340"/>
                <a:gd name="T13" fmla="*/ 2208 h 2208"/>
                <a:gd name="T14" fmla="*/ 1284 w 2340"/>
                <a:gd name="T15" fmla="*/ 2208 h 2208"/>
                <a:gd name="T16" fmla="*/ 1812 w 2340"/>
                <a:gd name="T17" fmla="*/ 2208 h 2208"/>
                <a:gd name="T18" fmla="*/ 2112 w 2340"/>
                <a:gd name="T19" fmla="*/ 2172 h 2208"/>
                <a:gd name="T20" fmla="*/ 2244 w 2340"/>
                <a:gd name="T21" fmla="*/ 2076 h 2208"/>
                <a:gd name="T22" fmla="*/ 2316 w 2340"/>
                <a:gd name="T23" fmla="*/ 1860 h 2208"/>
                <a:gd name="T24" fmla="*/ 2340 w 2340"/>
                <a:gd name="T25" fmla="*/ 1368 h 2208"/>
                <a:gd name="T26" fmla="*/ 2340 w 2340"/>
                <a:gd name="T27" fmla="*/ 0 h 22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40"/>
                <a:gd name="T43" fmla="*/ 0 h 2208"/>
                <a:gd name="T44" fmla="*/ 2340 w 2340"/>
                <a:gd name="T45" fmla="*/ 2208 h 22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40" h="2208">
                  <a:moveTo>
                    <a:pt x="0" y="48"/>
                  </a:moveTo>
                  <a:lnTo>
                    <a:pt x="0" y="1188"/>
                  </a:lnTo>
                  <a:lnTo>
                    <a:pt x="24" y="1764"/>
                  </a:lnTo>
                  <a:lnTo>
                    <a:pt x="72" y="1968"/>
                  </a:lnTo>
                  <a:lnTo>
                    <a:pt x="144" y="2076"/>
                  </a:lnTo>
                  <a:lnTo>
                    <a:pt x="372" y="2172"/>
                  </a:lnTo>
                  <a:lnTo>
                    <a:pt x="672" y="2208"/>
                  </a:lnTo>
                  <a:lnTo>
                    <a:pt x="1284" y="2208"/>
                  </a:lnTo>
                  <a:lnTo>
                    <a:pt x="1812" y="2208"/>
                  </a:lnTo>
                  <a:lnTo>
                    <a:pt x="2112" y="2172"/>
                  </a:lnTo>
                  <a:lnTo>
                    <a:pt x="2244" y="2076"/>
                  </a:lnTo>
                  <a:lnTo>
                    <a:pt x="2316" y="1860"/>
                  </a:lnTo>
                  <a:lnTo>
                    <a:pt x="2340" y="1368"/>
                  </a:lnTo>
                  <a:lnTo>
                    <a:pt x="2340" y="0"/>
                  </a:lnTo>
                </a:path>
              </a:pathLst>
            </a:custGeom>
            <a:noFill/>
            <a:ln w="9525">
              <a:solidFill>
                <a:schemeClr val="tx1"/>
              </a:solidFill>
              <a:round/>
              <a:headEnd/>
              <a:tailEnd/>
            </a:ln>
          </p:spPr>
          <p:txBody>
            <a:bodyPr/>
            <a:lstStyle/>
            <a:p>
              <a:endParaRPr lang="en-US"/>
            </a:p>
          </p:txBody>
        </p:sp>
        <p:sp>
          <p:nvSpPr>
            <p:cNvPr id="61464" name="Freeform 7"/>
            <p:cNvSpPr>
              <a:spLocks/>
            </p:cNvSpPr>
            <p:nvPr/>
          </p:nvSpPr>
          <p:spPr bwMode="auto">
            <a:xfrm>
              <a:off x="3960" y="1284"/>
              <a:ext cx="1104" cy="1956"/>
            </a:xfrm>
            <a:custGeom>
              <a:avLst/>
              <a:gdLst>
                <a:gd name="T0" fmla="*/ 0 w 2340"/>
                <a:gd name="T1" fmla="*/ 6 h 2208"/>
                <a:gd name="T2" fmla="*/ 0 w 2340"/>
                <a:gd name="T3" fmla="*/ 134 h 2208"/>
                <a:gd name="T4" fmla="*/ 0 w 2340"/>
                <a:gd name="T5" fmla="*/ 199 h 2208"/>
                <a:gd name="T6" fmla="*/ 0 w 2340"/>
                <a:gd name="T7" fmla="*/ 222 h 2208"/>
                <a:gd name="T8" fmla="*/ 0 w 2340"/>
                <a:gd name="T9" fmla="*/ 235 h 2208"/>
                <a:gd name="T10" fmla="*/ 0 w 2340"/>
                <a:gd name="T11" fmla="*/ 245 h 2208"/>
                <a:gd name="T12" fmla="*/ 0 w 2340"/>
                <a:gd name="T13" fmla="*/ 249 h 2208"/>
                <a:gd name="T14" fmla="*/ 0 w 2340"/>
                <a:gd name="T15" fmla="*/ 249 h 2208"/>
                <a:gd name="T16" fmla="*/ 0 w 2340"/>
                <a:gd name="T17" fmla="*/ 249 h 2208"/>
                <a:gd name="T18" fmla="*/ 0 w 2340"/>
                <a:gd name="T19" fmla="*/ 245 h 2208"/>
                <a:gd name="T20" fmla="*/ 0 w 2340"/>
                <a:gd name="T21" fmla="*/ 235 h 2208"/>
                <a:gd name="T22" fmla="*/ 0 w 2340"/>
                <a:gd name="T23" fmla="*/ 210 h 2208"/>
                <a:gd name="T24" fmla="*/ 0 w 2340"/>
                <a:gd name="T25" fmla="*/ 155 h 2208"/>
                <a:gd name="T26" fmla="*/ 0 w 2340"/>
                <a:gd name="T27" fmla="*/ 0 h 22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40"/>
                <a:gd name="T43" fmla="*/ 0 h 2208"/>
                <a:gd name="T44" fmla="*/ 2340 w 2340"/>
                <a:gd name="T45" fmla="*/ 2208 h 22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40" h="2208">
                  <a:moveTo>
                    <a:pt x="0" y="48"/>
                  </a:moveTo>
                  <a:lnTo>
                    <a:pt x="0" y="1188"/>
                  </a:lnTo>
                  <a:lnTo>
                    <a:pt x="24" y="1764"/>
                  </a:lnTo>
                  <a:lnTo>
                    <a:pt x="72" y="1968"/>
                  </a:lnTo>
                  <a:lnTo>
                    <a:pt x="144" y="2076"/>
                  </a:lnTo>
                  <a:lnTo>
                    <a:pt x="372" y="2172"/>
                  </a:lnTo>
                  <a:lnTo>
                    <a:pt x="672" y="2208"/>
                  </a:lnTo>
                  <a:lnTo>
                    <a:pt x="1284" y="2208"/>
                  </a:lnTo>
                  <a:lnTo>
                    <a:pt x="1812" y="2208"/>
                  </a:lnTo>
                  <a:lnTo>
                    <a:pt x="2112" y="2172"/>
                  </a:lnTo>
                  <a:lnTo>
                    <a:pt x="2244" y="2076"/>
                  </a:lnTo>
                  <a:lnTo>
                    <a:pt x="2316" y="1860"/>
                  </a:lnTo>
                  <a:lnTo>
                    <a:pt x="2340" y="1368"/>
                  </a:lnTo>
                  <a:lnTo>
                    <a:pt x="2340" y="0"/>
                  </a:lnTo>
                </a:path>
              </a:pathLst>
            </a:custGeom>
            <a:noFill/>
            <a:ln w="9525">
              <a:solidFill>
                <a:schemeClr val="tx1"/>
              </a:solidFill>
              <a:round/>
              <a:headEnd/>
              <a:tailEnd/>
            </a:ln>
          </p:spPr>
          <p:txBody>
            <a:bodyPr/>
            <a:lstStyle/>
            <a:p>
              <a:endParaRPr lang="en-US"/>
            </a:p>
          </p:txBody>
        </p:sp>
        <p:sp>
          <p:nvSpPr>
            <p:cNvPr id="61465" name="Freeform 8"/>
            <p:cNvSpPr>
              <a:spLocks/>
            </p:cNvSpPr>
            <p:nvPr/>
          </p:nvSpPr>
          <p:spPr bwMode="auto">
            <a:xfrm>
              <a:off x="2928" y="2268"/>
              <a:ext cx="2340" cy="1128"/>
            </a:xfrm>
            <a:custGeom>
              <a:avLst/>
              <a:gdLst>
                <a:gd name="T0" fmla="*/ 0 w 2340"/>
                <a:gd name="T1" fmla="*/ 24 h 1128"/>
                <a:gd name="T2" fmla="*/ 1032 w 2340"/>
                <a:gd name="T3" fmla="*/ 24 h 1128"/>
                <a:gd name="T4" fmla="*/ 1032 w 2340"/>
                <a:gd name="T5" fmla="*/ 612 h 1128"/>
                <a:gd name="T6" fmla="*/ 1080 w 2340"/>
                <a:gd name="T7" fmla="*/ 828 h 1128"/>
                <a:gd name="T8" fmla="*/ 1200 w 2340"/>
                <a:gd name="T9" fmla="*/ 948 h 1128"/>
                <a:gd name="T10" fmla="*/ 1392 w 2340"/>
                <a:gd name="T11" fmla="*/ 972 h 1128"/>
                <a:gd name="T12" fmla="*/ 1872 w 2340"/>
                <a:gd name="T13" fmla="*/ 960 h 1128"/>
                <a:gd name="T14" fmla="*/ 2064 w 2340"/>
                <a:gd name="T15" fmla="*/ 936 h 1128"/>
                <a:gd name="T16" fmla="*/ 2124 w 2340"/>
                <a:gd name="T17" fmla="*/ 756 h 1128"/>
                <a:gd name="T18" fmla="*/ 2124 w 2340"/>
                <a:gd name="T19" fmla="*/ 0 h 1128"/>
                <a:gd name="T20" fmla="*/ 2340 w 2340"/>
                <a:gd name="T21" fmla="*/ 0 h 1128"/>
                <a:gd name="T22" fmla="*/ 2328 w 2340"/>
                <a:gd name="T23" fmla="*/ 432 h 1128"/>
                <a:gd name="T24" fmla="*/ 2316 w 2340"/>
                <a:gd name="T25" fmla="*/ 708 h 1128"/>
                <a:gd name="T26" fmla="*/ 2256 w 2340"/>
                <a:gd name="T27" fmla="*/ 960 h 1128"/>
                <a:gd name="T28" fmla="*/ 2112 w 2340"/>
                <a:gd name="T29" fmla="*/ 1080 h 1128"/>
                <a:gd name="T30" fmla="*/ 1776 w 2340"/>
                <a:gd name="T31" fmla="*/ 1116 h 1128"/>
                <a:gd name="T32" fmla="*/ 840 w 2340"/>
                <a:gd name="T33" fmla="*/ 1128 h 1128"/>
                <a:gd name="T34" fmla="*/ 516 w 2340"/>
                <a:gd name="T35" fmla="*/ 1116 h 1128"/>
                <a:gd name="T36" fmla="*/ 324 w 2340"/>
                <a:gd name="T37" fmla="*/ 1056 h 1128"/>
                <a:gd name="T38" fmla="*/ 120 w 2340"/>
                <a:gd name="T39" fmla="*/ 960 h 1128"/>
                <a:gd name="T40" fmla="*/ 36 w 2340"/>
                <a:gd name="T41" fmla="*/ 768 h 1128"/>
                <a:gd name="T42" fmla="*/ 0 w 2340"/>
                <a:gd name="T43" fmla="*/ 276 h 1128"/>
                <a:gd name="T44" fmla="*/ 0 w 2340"/>
                <a:gd name="T45" fmla="*/ 24 h 1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40"/>
                <a:gd name="T70" fmla="*/ 0 h 1128"/>
                <a:gd name="T71" fmla="*/ 2340 w 2340"/>
                <a:gd name="T72" fmla="*/ 1128 h 1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40" h="1128">
                  <a:moveTo>
                    <a:pt x="0" y="24"/>
                  </a:moveTo>
                  <a:lnTo>
                    <a:pt x="1032" y="24"/>
                  </a:lnTo>
                  <a:lnTo>
                    <a:pt x="1032" y="612"/>
                  </a:lnTo>
                  <a:lnTo>
                    <a:pt x="1080" y="828"/>
                  </a:lnTo>
                  <a:lnTo>
                    <a:pt x="1200" y="948"/>
                  </a:lnTo>
                  <a:lnTo>
                    <a:pt x="1392" y="972"/>
                  </a:lnTo>
                  <a:lnTo>
                    <a:pt x="1872" y="960"/>
                  </a:lnTo>
                  <a:lnTo>
                    <a:pt x="2064" y="936"/>
                  </a:lnTo>
                  <a:lnTo>
                    <a:pt x="2124" y="756"/>
                  </a:lnTo>
                  <a:lnTo>
                    <a:pt x="2124" y="0"/>
                  </a:lnTo>
                  <a:lnTo>
                    <a:pt x="2340" y="0"/>
                  </a:lnTo>
                  <a:lnTo>
                    <a:pt x="2328" y="432"/>
                  </a:lnTo>
                  <a:lnTo>
                    <a:pt x="2316" y="708"/>
                  </a:lnTo>
                  <a:lnTo>
                    <a:pt x="2256" y="960"/>
                  </a:lnTo>
                  <a:lnTo>
                    <a:pt x="2112" y="1080"/>
                  </a:lnTo>
                  <a:lnTo>
                    <a:pt x="1776" y="1116"/>
                  </a:lnTo>
                  <a:lnTo>
                    <a:pt x="840" y="1128"/>
                  </a:lnTo>
                  <a:lnTo>
                    <a:pt x="516" y="1116"/>
                  </a:lnTo>
                  <a:lnTo>
                    <a:pt x="324" y="1056"/>
                  </a:lnTo>
                  <a:lnTo>
                    <a:pt x="120" y="960"/>
                  </a:lnTo>
                  <a:lnTo>
                    <a:pt x="36" y="768"/>
                  </a:lnTo>
                  <a:lnTo>
                    <a:pt x="0" y="276"/>
                  </a:lnTo>
                  <a:lnTo>
                    <a:pt x="0" y="24"/>
                  </a:lnTo>
                  <a:close/>
                </a:path>
              </a:pathLst>
            </a:custGeom>
            <a:solidFill>
              <a:schemeClr val="accent1"/>
            </a:solidFill>
            <a:ln w="9525">
              <a:solidFill>
                <a:schemeClr val="tx1"/>
              </a:solidFill>
              <a:round/>
              <a:headEnd/>
              <a:tailEnd/>
            </a:ln>
          </p:spPr>
          <p:txBody>
            <a:bodyPr/>
            <a:lstStyle/>
            <a:p>
              <a:endParaRPr lang="en-US"/>
            </a:p>
          </p:txBody>
        </p:sp>
      </p:grpSp>
      <p:sp>
        <p:nvSpPr>
          <p:cNvPr id="61447" name="Freeform 9"/>
          <p:cNvSpPr>
            <a:spLocks/>
          </p:cNvSpPr>
          <p:nvPr/>
        </p:nvSpPr>
        <p:spPr bwMode="auto">
          <a:xfrm>
            <a:off x="8123238" y="2019301"/>
            <a:ext cx="1497012" cy="1554163"/>
          </a:xfrm>
          <a:custGeom>
            <a:avLst/>
            <a:gdLst>
              <a:gd name="T0" fmla="*/ 0 w 2340"/>
              <a:gd name="T1" fmla="*/ 2147483647 h 2208"/>
              <a:gd name="T2" fmla="*/ 0 w 2340"/>
              <a:gd name="T3" fmla="*/ 2147483647 h 2208"/>
              <a:gd name="T4" fmla="*/ 2147483647 w 2340"/>
              <a:gd name="T5" fmla="*/ 2147483647 h 2208"/>
              <a:gd name="T6" fmla="*/ 2147483647 w 2340"/>
              <a:gd name="T7" fmla="*/ 2147483647 h 2208"/>
              <a:gd name="T8" fmla="*/ 2147483647 w 2340"/>
              <a:gd name="T9" fmla="*/ 2147483647 h 2208"/>
              <a:gd name="T10" fmla="*/ 2147483647 w 2340"/>
              <a:gd name="T11" fmla="*/ 2147483647 h 2208"/>
              <a:gd name="T12" fmla="*/ 2147483647 w 2340"/>
              <a:gd name="T13" fmla="*/ 2147483647 h 2208"/>
              <a:gd name="T14" fmla="*/ 2147483647 w 2340"/>
              <a:gd name="T15" fmla="*/ 2147483647 h 2208"/>
              <a:gd name="T16" fmla="*/ 2147483647 w 2340"/>
              <a:gd name="T17" fmla="*/ 2147483647 h 2208"/>
              <a:gd name="T18" fmla="*/ 2147483647 w 2340"/>
              <a:gd name="T19" fmla="*/ 2147483647 h 2208"/>
              <a:gd name="T20" fmla="*/ 2147483647 w 2340"/>
              <a:gd name="T21" fmla="*/ 2147483647 h 2208"/>
              <a:gd name="T22" fmla="*/ 2147483647 w 2340"/>
              <a:gd name="T23" fmla="*/ 2147483647 h 2208"/>
              <a:gd name="T24" fmla="*/ 2147483647 w 2340"/>
              <a:gd name="T25" fmla="*/ 2147483647 h 2208"/>
              <a:gd name="T26" fmla="*/ 2147483647 w 2340"/>
              <a:gd name="T27" fmla="*/ 0 h 22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40"/>
              <a:gd name="T43" fmla="*/ 0 h 2208"/>
              <a:gd name="T44" fmla="*/ 2340 w 2340"/>
              <a:gd name="T45" fmla="*/ 2208 h 22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40" h="2208">
                <a:moveTo>
                  <a:pt x="0" y="48"/>
                </a:moveTo>
                <a:lnTo>
                  <a:pt x="0" y="1188"/>
                </a:lnTo>
                <a:lnTo>
                  <a:pt x="24" y="1764"/>
                </a:lnTo>
                <a:lnTo>
                  <a:pt x="72" y="1968"/>
                </a:lnTo>
                <a:lnTo>
                  <a:pt x="144" y="2076"/>
                </a:lnTo>
                <a:lnTo>
                  <a:pt x="372" y="2172"/>
                </a:lnTo>
                <a:lnTo>
                  <a:pt x="672" y="2208"/>
                </a:lnTo>
                <a:lnTo>
                  <a:pt x="1284" y="2208"/>
                </a:lnTo>
                <a:lnTo>
                  <a:pt x="1812" y="2208"/>
                </a:lnTo>
                <a:lnTo>
                  <a:pt x="2112" y="2172"/>
                </a:lnTo>
                <a:lnTo>
                  <a:pt x="2244" y="2076"/>
                </a:lnTo>
                <a:lnTo>
                  <a:pt x="2316" y="1860"/>
                </a:lnTo>
                <a:lnTo>
                  <a:pt x="2340" y="1368"/>
                </a:lnTo>
                <a:lnTo>
                  <a:pt x="2340" y="0"/>
                </a:lnTo>
              </a:path>
            </a:pathLst>
          </a:custGeom>
          <a:noFill/>
          <a:ln w="9525">
            <a:solidFill>
              <a:schemeClr val="tx1"/>
            </a:solidFill>
            <a:round/>
            <a:headEnd/>
            <a:tailEnd/>
          </a:ln>
        </p:spPr>
        <p:txBody>
          <a:bodyPr/>
          <a:lstStyle/>
          <a:p>
            <a:endParaRPr lang="en-US"/>
          </a:p>
        </p:txBody>
      </p:sp>
      <p:sp>
        <p:nvSpPr>
          <p:cNvPr id="61448" name="Freeform 10"/>
          <p:cNvSpPr>
            <a:spLocks/>
          </p:cNvSpPr>
          <p:nvPr/>
        </p:nvSpPr>
        <p:spPr bwMode="auto">
          <a:xfrm>
            <a:off x="8783639" y="2087563"/>
            <a:ext cx="706437" cy="1376362"/>
          </a:xfrm>
          <a:custGeom>
            <a:avLst/>
            <a:gdLst>
              <a:gd name="T0" fmla="*/ 0 w 2340"/>
              <a:gd name="T1" fmla="*/ 2147483647 h 2208"/>
              <a:gd name="T2" fmla="*/ 0 w 2340"/>
              <a:gd name="T3" fmla="*/ 2147483647 h 2208"/>
              <a:gd name="T4" fmla="*/ 2147483647 w 2340"/>
              <a:gd name="T5" fmla="*/ 2147483647 h 2208"/>
              <a:gd name="T6" fmla="*/ 2147483647 w 2340"/>
              <a:gd name="T7" fmla="*/ 2147483647 h 2208"/>
              <a:gd name="T8" fmla="*/ 2147483647 w 2340"/>
              <a:gd name="T9" fmla="*/ 2147483647 h 2208"/>
              <a:gd name="T10" fmla="*/ 2147483647 w 2340"/>
              <a:gd name="T11" fmla="*/ 2147483647 h 2208"/>
              <a:gd name="T12" fmla="*/ 2147483647 w 2340"/>
              <a:gd name="T13" fmla="*/ 2147483647 h 2208"/>
              <a:gd name="T14" fmla="*/ 2147483647 w 2340"/>
              <a:gd name="T15" fmla="*/ 2147483647 h 2208"/>
              <a:gd name="T16" fmla="*/ 2147483647 w 2340"/>
              <a:gd name="T17" fmla="*/ 2147483647 h 2208"/>
              <a:gd name="T18" fmla="*/ 2147483647 w 2340"/>
              <a:gd name="T19" fmla="*/ 2147483647 h 2208"/>
              <a:gd name="T20" fmla="*/ 2147483647 w 2340"/>
              <a:gd name="T21" fmla="*/ 2147483647 h 2208"/>
              <a:gd name="T22" fmla="*/ 2147483647 w 2340"/>
              <a:gd name="T23" fmla="*/ 2147483647 h 2208"/>
              <a:gd name="T24" fmla="*/ 2147483647 w 2340"/>
              <a:gd name="T25" fmla="*/ 2147483647 h 2208"/>
              <a:gd name="T26" fmla="*/ 2147483647 w 2340"/>
              <a:gd name="T27" fmla="*/ 0 h 22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40"/>
              <a:gd name="T43" fmla="*/ 0 h 2208"/>
              <a:gd name="T44" fmla="*/ 2340 w 2340"/>
              <a:gd name="T45" fmla="*/ 2208 h 22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40" h="2208">
                <a:moveTo>
                  <a:pt x="0" y="48"/>
                </a:moveTo>
                <a:lnTo>
                  <a:pt x="0" y="1188"/>
                </a:lnTo>
                <a:lnTo>
                  <a:pt x="24" y="1764"/>
                </a:lnTo>
                <a:lnTo>
                  <a:pt x="72" y="1968"/>
                </a:lnTo>
                <a:lnTo>
                  <a:pt x="144" y="2076"/>
                </a:lnTo>
                <a:lnTo>
                  <a:pt x="372" y="2172"/>
                </a:lnTo>
                <a:lnTo>
                  <a:pt x="672" y="2208"/>
                </a:lnTo>
                <a:lnTo>
                  <a:pt x="1284" y="2208"/>
                </a:lnTo>
                <a:lnTo>
                  <a:pt x="1812" y="2208"/>
                </a:lnTo>
                <a:lnTo>
                  <a:pt x="2112" y="2172"/>
                </a:lnTo>
                <a:lnTo>
                  <a:pt x="2244" y="2076"/>
                </a:lnTo>
                <a:lnTo>
                  <a:pt x="2316" y="1860"/>
                </a:lnTo>
                <a:lnTo>
                  <a:pt x="2340" y="1368"/>
                </a:lnTo>
                <a:lnTo>
                  <a:pt x="2340" y="0"/>
                </a:lnTo>
              </a:path>
            </a:pathLst>
          </a:custGeom>
          <a:noFill/>
          <a:ln w="9525">
            <a:solidFill>
              <a:schemeClr val="tx1"/>
            </a:solidFill>
            <a:round/>
            <a:headEnd/>
            <a:tailEnd/>
          </a:ln>
        </p:spPr>
        <p:txBody>
          <a:bodyPr/>
          <a:lstStyle/>
          <a:p>
            <a:endParaRPr lang="en-US"/>
          </a:p>
        </p:txBody>
      </p:sp>
      <p:sp>
        <p:nvSpPr>
          <p:cNvPr id="61449" name="Freeform 11"/>
          <p:cNvSpPr>
            <a:spLocks/>
          </p:cNvSpPr>
          <p:nvPr/>
        </p:nvSpPr>
        <p:spPr bwMode="auto">
          <a:xfrm>
            <a:off x="8115301" y="2590800"/>
            <a:ext cx="1497013" cy="990600"/>
          </a:xfrm>
          <a:custGeom>
            <a:avLst/>
            <a:gdLst>
              <a:gd name="T0" fmla="*/ 2147483647 w 2340"/>
              <a:gd name="T1" fmla="*/ 0 h 1368"/>
              <a:gd name="T2" fmla="*/ 2147483647 w 2340"/>
              <a:gd name="T3" fmla="*/ 0 h 1368"/>
              <a:gd name="T4" fmla="*/ 2147483647 w 2340"/>
              <a:gd name="T5" fmla="*/ 2147483647 h 1368"/>
              <a:gd name="T6" fmla="*/ 2147483647 w 2340"/>
              <a:gd name="T7" fmla="*/ 2147483647 h 1368"/>
              <a:gd name="T8" fmla="*/ 2147483647 w 2340"/>
              <a:gd name="T9" fmla="*/ 2147483647 h 1368"/>
              <a:gd name="T10" fmla="*/ 2147483647 w 2340"/>
              <a:gd name="T11" fmla="*/ 2147483647 h 1368"/>
              <a:gd name="T12" fmla="*/ 2147483647 w 2340"/>
              <a:gd name="T13" fmla="*/ 2147483647 h 1368"/>
              <a:gd name="T14" fmla="*/ 2147483647 w 2340"/>
              <a:gd name="T15" fmla="*/ 2147483647 h 1368"/>
              <a:gd name="T16" fmla="*/ 2147483647 w 2340"/>
              <a:gd name="T17" fmla="*/ 2147483647 h 1368"/>
              <a:gd name="T18" fmla="*/ 2147483647 w 2340"/>
              <a:gd name="T19" fmla="*/ 2147483647 h 1368"/>
              <a:gd name="T20" fmla="*/ 2147483647 w 2340"/>
              <a:gd name="T21" fmla="*/ 2147483647 h 1368"/>
              <a:gd name="T22" fmla="*/ 2147483647 w 2340"/>
              <a:gd name="T23" fmla="*/ 2147483647 h 1368"/>
              <a:gd name="T24" fmla="*/ 2147483647 w 2340"/>
              <a:gd name="T25" fmla="*/ 2147483647 h 1368"/>
              <a:gd name="T26" fmla="*/ 2147483647 w 2340"/>
              <a:gd name="T27" fmla="*/ 2147483647 h 1368"/>
              <a:gd name="T28" fmla="*/ 2147483647 w 2340"/>
              <a:gd name="T29" fmla="*/ 2147483647 h 1368"/>
              <a:gd name="T30" fmla="*/ 2147483647 w 2340"/>
              <a:gd name="T31" fmla="*/ 2147483647 h 1368"/>
              <a:gd name="T32" fmla="*/ 2147483647 w 2340"/>
              <a:gd name="T33" fmla="*/ 2147483647 h 1368"/>
              <a:gd name="T34" fmla="*/ 0 w 2340"/>
              <a:gd name="T35" fmla="*/ 2147483647 h 1368"/>
              <a:gd name="T36" fmla="*/ 2147483647 w 2340"/>
              <a:gd name="T37" fmla="*/ 0 h 1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40"/>
              <a:gd name="T58" fmla="*/ 0 h 1368"/>
              <a:gd name="T59" fmla="*/ 2340 w 2340"/>
              <a:gd name="T60" fmla="*/ 1368 h 13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40" h="1368">
                <a:moveTo>
                  <a:pt x="12" y="0"/>
                </a:moveTo>
                <a:lnTo>
                  <a:pt x="1044" y="0"/>
                </a:lnTo>
                <a:lnTo>
                  <a:pt x="1044" y="732"/>
                </a:lnTo>
                <a:lnTo>
                  <a:pt x="1080" y="1056"/>
                </a:lnTo>
                <a:lnTo>
                  <a:pt x="1164" y="1164"/>
                </a:lnTo>
                <a:lnTo>
                  <a:pt x="1284" y="1188"/>
                </a:lnTo>
                <a:lnTo>
                  <a:pt x="1872" y="1200"/>
                </a:lnTo>
                <a:lnTo>
                  <a:pt x="2052" y="1164"/>
                </a:lnTo>
                <a:lnTo>
                  <a:pt x="2136" y="1008"/>
                </a:lnTo>
                <a:lnTo>
                  <a:pt x="2124" y="864"/>
                </a:lnTo>
                <a:lnTo>
                  <a:pt x="2340" y="852"/>
                </a:lnTo>
                <a:lnTo>
                  <a:pt x="2292" y="1140"/>
                </a:lnTo>
                <a:lnTo>
                  <a:pt x="2136" y="1296"/>
                </a:lnTo>
                <a:lnTo>
                  <a:pt x="1764" y="1368"/>
                </a:lnTo>
                <a:lnTo>
                  <a:pt x="540" y="1368"/>
                </a:lnTo>
                <a:lnTo>
                  <a:pt x="192" y="1236"/>
                </a:lnTo>
                <a:lnTo>
                  <a:pt x="48" y="1032"/>
                </a:lnTo>
                <a:lnTo>
                  <a:pt x="0" y="336"/>
                </a:lnTo>
                <a:lnTo>
                  <a:pt x="12" y="0"/>
                </a:lnTo>
                <a:close/>
              </a:path>
            </a:pathLst>
          </a:custGeom>
          <a:solidFill>
            <a:schemeClr val="accent1">
              <a:alpha val="39999"/>
            </a:schemeClr>
          </a:solidFill>
          <a:ln w="9525">
            <a:solidFill>
              <a:schemeClr val="tx1"/>
            </a:solidFill>
            <a:round/>
            <a:headEnd/>
            <a:tailEnd/>
          </a:ln>
        </p:spPr>
        <p:txBody>
          <a:bodyPr/>
          <a:lstStyle/>
          <a:p>
            <a:endParaRPr lang="en-US"/>
          </a:p>
        </p:txBody>
      </p:sp>
      <p:sp>
        <p:nvSpPr>
          <p:cNvPr id="61450" name="Line 12"/>
          <p:cNvSpPr>
            <a:spLocks noChangeShapeType="1"/>
          </p:cNvSpPr>
          <p:nvPr/>
        </p:nvSpPr>
        <p:spPr bwMode="auto">
          <a:xfrm>
            <a:off x="6134100" y="2800350"/>
            <a:ext cx="4038600" cy="0"/>
          </a:xfrm>
          <a:prstGeom prst="line">
            <a:avLst/>
          </a:prstGeom>
          <a:noFill/>
          <a:ln w="9525">
            <a:solidFill>
              <a:schemeClr val="tx1"/>
            </a:solidFill>
            <a:prstDash val="dash"/>
            <a:round/>
            <a:headEnd/>
            <a:tailEnd/>
          </a:ln>
        </p:spPr>
        <p:txBody>
          <a:bodyPr/>
          <a:lstStyle/>
          <a:p>
            <a:endParaRPr lang="en-US"/>
          </a:p>
        </p:txBody>
      </p:sp>
      <p:sp>
        <p:nvSpPr>
          <p:cNvPr id="61451" name="Line 13"/>
          <p:cNvSpPr>
            <a:spLocks noChangeShapeType="1"/>
          </p:cNvSpPr>
          <p:nvPr/>
        </p:nvSpPr>
        <p:spPr bwMode="auto">
          <a:xfrm>
            <a:off x="6019800" y="2590800"/>
            <a:ext cx="4038600" cy="0"/>
          </a:xfrm>
          <a:prstGeom prst="line">
            <a:avLst/>
          </a:prstGeom>
          <a:noFill/>
          <a:ln w="9525">
            <a:solidFill>
              <a:schemeClr val="tx1"/>
            </a:solidFill>
            <a:prstDash val="dash"/>
            <a:round/>
            <a:headEnd/>
            <a:tailEnd/>
          </a:ln>
        </p:spPr>
        <p:txBody>
          <a:bodyPr/>
          <a:lstStyle/>
          <a:p>
            <a:endParaRPr lang="en-US"/>
          </a:p>
        </p:txBody>
      </p:sp>
      <p:sp>
        <p:nvSpPr>
          <p:cNvPr id="61452" name="Line 14"/>
          <p:cNvSpPr>
            <a:spLocks noChangeShapeType="1"/>
          </p:cNvSpPr>
          <p:nvPr/>
        </p:nvSpPr>
        <p:spPr bwMode="auto">
          <a:xfrm>
            <a:off x="6153150" y="3219450"/>
            <a:ext cx="4038600" cy="0"/>
          </a:xfrm>
          <a:prstGeom prst="line">
            <a:avLst/>
          </a:prstGeom>
          <a:noFill/>
          <a:ln w="9525">
            <a:solidFill>
              <a:schemeClr val="tx1"/>
            </a:solidFill>
            <a:prstDash val="dash"/>
            <a:round/>
            <a:headEnd/>
            <a:tailEnd/>
          </a:ln>
        </p:spPr>
        <p:txBody>
          <a:bodyPr/>
          <a:lstStyle/>
          <a:p>
            <a:endParaRPr lang="en-US"/>
          </a:p>
        </p:txBody>
      </p:sp>
      <p:sp>
        <p:nvSpPr>
          <p:cNvPr id="61453" name="Freeform 15"/>
          <p:cNvSpPr>
            <a:spLocks/>
          </p:cNvSpPr>
          <p:nvPr/>
        </p:nvSpPr>
        <p:spPr bwMode="auto">
          <a:xfrm rot="10597882" flipH="1">
            <a:off x="7624763" y="3041651"/>
            <a:ext cx="463550" cy="682625"/>
          </a:xfrm>
          <a:custGeom>
            <a:avLst/>
            <a:gdLst>
              <a:gd name="T0" fmla="*/ 2147483647 w 292"/>
              <a:gd name="T1" fmla="*/ 0 h 430"/>
              <a:gd name="T2" fmla="*/ 2147483647 w 292"/>
              <a:gd name="T3" fmla="*/ 2147483647 h 430"/>
              <a:gd name="T4" fmla="*/ 2147483647 w 292"/>
              <a:gd name="T5" fmla="*/ 2147483647 h 430"/>
              <a:gd name="T6" fmla="*/ 0 w 292"/>
              <a:gd name="T7" fmla="*/ 2147483647 h 430"/>
              <a:gd name="T8" fmla="*/ 0 60000 65536"/>
              <a:gd name="T9" fmla="*/ 0 60000 65536"/>
              <a:gd name="T10" fmla="*/ 0 60000 65536"/>
              <a:gd name="T11" fmla="*/ 0 60000 65536"/>
              <a:gd name="T12" fmla="*/ 0 w 292"/>
              <a:gd name="T13" fmla="*/ 0 h 430"/>
              <a:gd name="T14" fmla="*/ 292 w 292"/>
              <a:gd name="T15" fmla="*/ 430 h 430"/>
            </a:gdLst>
            <a:ahLst/>
            <a:cxnLst>
              <a:cxn ang="T8">
                <a:pos x="T0" y="T1"/>
              </a:cxn>
              <a:cxn ang="T9">
                <a:pos x="T2" y="T3"/>
              </a:cxn>
              <a:cxn ang="T10">
                <a:pos x="T4" y="T5"/>
              </a:cxn>
              <a:cxn ang="T11">
                <a:pos x="T6" y="T7"/>
              </a:cxn>
            </a:cxnLst>
            <a:rect l="T12" t="T13" r="T14" b="T15"/>
            <a:pathLst>
              <a:path w="292" h="430">
                <a:moveTo>
                  <a:pt x="292" y="0"/>
                </a:moveTo>
                <a:cubicBezTo>
                  <a:pt x="207" y="89"/>
                  <a:pt x="123" y="179"/>
                  <a:pt x="109" y="219"/>
                </a:cubicBezTo>
                <a:cubicBezTo>
                  <a:pt x="95" y="259"/>
                  <a:pt x="228" y="203"/>
                  <a:pt x="210" y="238"/>
                </a:cubicBezTo>
                <a:cubicBezTo>
                  <a:pt x="192" y="273"/>
                  <a:pt x="96" y="351"/>
                  <a:pt x="0" y="430"/>
                </a:cubicBezTo>
              </a:path>
            </a:pathLst>
          </a:custGeom>
          <a:noFill/>
          <a:ln w="9525">
            <a:solidFill>
              <a:schemeClr val="tx1"/>
            </a:solidFill>
            <a:round/>
            <a:headEnd/>
            <a:tailEnd type="triangle" w="med" len="med"/>
          </a:ln>
        </p:spPr>
        <p:txBody>
          <a:bodyPr/>
          <a:lstStyle/>
          <a:p>
            <a:endParaRPr lang="en-US"/>
          </a:p>
        </p:txBody>
      </p:sp>
      <p:sp>
        <p:nvSpPr>
          <p:cNvPr id="61454" name="Text Box 16"/>
          <p:cNvSpPr txBox="1">
            <a:spLocks noChangeArrowheads="1"/>
          </p:cNvSpPr>
          <p:nvPr/>
        </p:nvSpPr>
        <p:spPr bwMode="auto">
          <a:xfrm>
            <a:off x="8005763" y="3735388"/>
            <a:ext cx="401072" cy="369332"/>
          </a:xfrm>
          <a:prstGeom prst="rect">
            <a:avLst/>
          </a:prstGeom>
          <a:noFill/>
          <a:ln w="9525">
            <a:noFill/>
            <a:miter lim="800000"/>
            <a:headEnd/>
            <a:tailEnd/>
          </a:ln>
        </p:spPr>
        <p:txBody>
          <a:bodyPr wrap="none">
            <a:spAutoFit/>
          </a:bodyPr>
          <a:lstStyle/>
          <a:p>
            <a:r>
              <a:rPr lang="en-US"/>
              <a:t>V</a:t>
            </a:r>
            <a:r>
              <a:rPr lang="en-US" baseline="-25000"/>
              <a:t>1</a:t>
            </a:r>
          </a:p>
        </p:txBody>
      </p:sp>
      <p:sp>
        <p:nvSpPr>
          <p:cNvPr id="61455" name="Text Box 17"/>
          <p:cNvSpPr txBox="1">
            <a:spLocks noChangeArrowheads="1"/>
          </p:cNvSpPr>
          <p:nvPr/>
        </p:nvSpPr>
        <p:spPr bwMode="auto">
          <a:xfrm>
            <a:off x="8956675" y="1827213"/>
            <a:ext cx="401072" cy="369332"/>
          </a:xfrm>
          <a:prstGeom prst="rect">
            <a:avLst/>
          </a:prstGeom>
          <a:noFill/>
          <a:ln w="9525">
            <a:noFill/>
            <a:miter lim="800000"/>
            <a:headEnd/>
            <a:tailEnd/>
          </a:ln>
        </p:spPr>
        <p:txBody>
          <a:bodyPr wrap="none">
            <a:spAutoFit/>
          </a:bodyPr>
          <a:lstStyle/>
          <a:p>
            <a:r>
              <a:rPr lang="en-US"/>
              <a:t>V</a:t>
            </a:r>
            <a:r>
              <a:rPr lang="en-US" baseline="-25000"/>
              <a:t>2</a:t>
            </a:r>
          </a:p>
        </p:txBody>
      </p:sp>
      <p:sp>
        <p:nvSpPr>
          <p:cNvPr id="61456" name="Freeform 18"/>
          <p:cNvSpPr>
            <a:spLocks/>
          </p:cNvSpPr>
          <p:nvPr/>
        </p:nvSpPr>
        <p:spPr bwMode="auto">
          <a:xfrm rot="3919535" flipH="1">
            <a:off x="8588376" y="2025651"/>
            <a:ext cx="463550" cy="682625"/>
          </a:xfrm>
          <a:custGeom>
            <a:avLst/>
            <a:gdLst>
              <a:gd name="T0" fmla="*/ 2147483647 w 292"/>
              <a:gd name="T1" fmla="*/ 0 h 430"/>
              <a:gd name="T2" fmla="*/ 2147483647 w 292"/>
              <a:gd name="T3" fmla="*/ 2147483647 h 430"/>
              <a:gd name="T4" fmla="*/ 2147483647 w 292"/>
              <a:gd name="T5" fmla="*/ 2147483647 h 430"/>
              <a:gd name="T6" fmla="*/ 0 w 292"/>
              <a:gd name="T7" fmla="*/ 2147483647 h 430"/>
              <a:gd name="T8" fmla="*/ 0 60000 65536"/>
              <a:gd name="T9" fmla="*/ 0 60000 65536"/>
              <a:gd name="T10" fmla="*/ 0 60000 65536"/>
              <a:gd name="T11" fmla="*/ 0 60000 65536"/>
              <a:gd name="T12" fmla="*/ 0 w 292"/>
              <a:gd name="T13" fmla="*/ 0 h 430"/>
              <a:gd name="T14" fmla="*/ 292 w 292"/>
              <a:gd name="T15" fmla="*/ 430 h 430"/>
            </a:gdLst>
            <a:ahLst/>
            <a:cxnLst>
              <a:cxn ang="T8">
                <a:pos x="T0" y="T1"/>
              </a:cxn>
              <a:cxn ang="T9">
                <a:pos x="T2" y="T3"/>
              </a:cxn>
              <a:cxn ang="T10">
                <a:pos x="T4" y="T5"/>
              </a:cxn>
              <a:cxn ang="T11">
                <a:pos x="T6" y="T7"/>
              </a:cxn>
            </a:cxnLst>
            <a:rect l="T12" t="T13" r="T14" b="T15"/>
            <a:pathLst>
              <a:path w="292" h="430">
                <a:moveTo>
                  <a:pt x="292" y="0"/>
                </a:moveTo>
                <a:cubicBezTo>
                  <a:pt x="207" y="89"/>
                  <a:pt x="123" y="179"/>
                  <a:pt x="109" y="219"/>
                </a:cubicBezTo>
                <a:cubicBezTo>
                  <a:pt x="95" y="259"/>
                  <a:pt x="228" y="203"/>
                  <a:pt x="210" y="238"/>
                </a:cubicBezTo>
                <a:cubicBezTo>
                  <a:pt x="192" y="273"/>
                  <a:pt x="96" y="351"/>
                  <a:pt x="0" y="430"/>
                </a:cubicBezTo>
              </a:path>
            </a:pathLst>
          </a:custGeom>
          <a:noFill/>
          <a:ln w="9525">
            <a:solidFill>
              <a:schemeClr val="tx1"/>
            </a:solidFill>
            <a:round/>
            <a:headEnd/>
            <a:tailEnd type="triangle" w="med" len="med"/>
          </a:ln>
        </p:spPr>
        <p:txBody>
          <a:bodyPr/>
          <a:lstStyle/>
          <a:p>
            <a:endParaRPr lang="en-US"/>
          </a:p>
        </p:txBody>
      </p:sp>
      <p:sp>
        <p:nvSpPr>
          <p:cNvPr id="61457" name="Rectangle 19"/>
          <p:cNvSpPr>
            <a:spLocks noChangeArrowheads="1"/>
          </p:cNvSpPr>
          <p:nvPr/>
        </p:nvSpPr>
        <p:spPr bwMode="auto">
          <a:xfrm>
            <a:off x="6784975" y="1627188"/>
            <a:ext cx="455574" cy="369332"/>
          </a:xfrm>
          <a:prstGeom prst="rect">
            <a:avLst/>
          </a:prstGeom>
          <a:noFill/>
          <a:ln w="9525">
            <a:noFill/>
            <a:miter lim="800000"/>
            <a:headEnd/>
            <a:tailEnd/>
          </a:ln>
        </p:spPr>
        <p:txBody>
          <a:bodyPr wrap="none">
            <a:spAutoFit/>
          </a:bodyPr>
          <a:lstStyle/>
          <a:p>
            <a:r>
              <a:rPr lang="en-US"/>
              <a:t>(A)</a:t>
            </a:r>
          </a:p>
        </p:txBody>
      </p:sp>
      <p:sp>
        <p:nvSpPr>
          <p:cNvPr id="61458" name="Rectangle 20"/>
          <p:cNvSpPr>
            <a:spLocks noChangeArrowheads="1"/>
          </p:cNvSpPr>
          <p:nvPr/>
        </p:nvSpPr>
        <p:spPr bwMode="auto">
          <a:xfrm>
            <a:off x="8537575" y="1570038"/>
            <a:ext cx="458780" cy="369332"/>
          </a:xfrm>
          <a:prstGeom prst="rect">
            <a:avLst/>
          </a:prstGeom>
          <a:noFill/>
          <a:ln w="9525">
            <a:noFill/>
            <a:miter lim="800000"/>
            <a:headEnd/>
            <a:tailEnd/>
          </a:ln>
        </p:spPr>
        <p:txBody>
          <a:bodyPr wrap="none">
            <a:spAutoFit/>
          </a:bodyPr>
          <a:lstStyle/>
          <a:p>
            <a:r>
              <a:rPr lang="en-US"/>
              <a:t>(B)</a:t>
            </a:r>
          </a:p>
        </p:txBody>
      </p:sp>
      <p:sp>
        <p:nvSpPr>
          <p:cNvPr id="61459" name="Text Box 21"/>
          <p:cNvSpPr txBox="1">
            <a:spLocks noChangeArrowheads="1"/>
          </p:cNvSpPr>
          <p:nvPr/>
        </p:nvSpPr>
        <p:spPr bwMode="auto">
          <a:xfrm>
            <a:off x="9432926" y="1655763"/>
            <a:ext cx="650499" cy="369332"/>
          </a:xfrm>
          <a:prstGeom prst="rect">
            <a:avLst/>
          </a:prstGeom>
          <a:noFill/>
          <a:ln w="9525">
            <a:noFill/>
            <a:miter lim="800000"/>
            <a:headEnd/>
            <a:tailEnd/>
          </a:ln>
        </p:spPr>
        <p:txBody>
          <a:bodyPr wrap="none">
            <a:spAutoFit/>
          </a:bodyPr>
          <a:lstStyle/>
          <a:p>
            <a:r>
              <a:rPr lang="en-US"/>
              <a:t>P&gt;P</a:t>
            </a:r>
            <a:r>
              <a:rPr lang="en-US" baseline="-25000"/>
              <a:t>o</a:t>
            </a:r>
          </a:p>
        </p:txBody>
      </p:sp>
      <p:sp>
        <p:nvSpPr>
          <p:cNvPr id="61460" name="Text Box 22"/>
          <p:cNvSpPr txBox="1">
            <a:spLocks noChangeArrowheads="1"/>
          </p:cNvSpPr>
          <p:nvPr/>
        </p:nvSpPr>
        <p:spPr bwMode="auto">
          <a:xfrm>
            <a:off x="8042276" y="1712913"/>
            <a:ext cx="394019" cy="369332"/>
          </a:xfrm>
          <a:prstGeom prst="rect">
            <a:avLst/>
          </a:prstGeom>
          <a:noFill/>
          <a:ln w="9525">
            <a:noFill/>
            <a:miter lim="800000"/>
            <a:headEnd/>
            <a:tailEnd/>
          </a:ln>
        </p:spPr>
        <p:txBody>
          <a:bodyPr wrap="none">
            <a:spAutoFit/>
          </a:bodyPr>
          <a:lstStyle/>
          <a:p>
            <a:r>
              <a:rPr lang="en-US"/>
              <a:t>P</a:t>
            </a:r>
            <a:r>
              <a:rPr lang="en-US" baseline="-25000"/>
              <a:t>o</a:t>
            </a:r>
          </a:p>
        </p:txBody>
      </p:sp>
      <p:sp>
        <p:nvSpPr>
          <p:cNvPr id="61461" name="Text Box 23"/>
          <p:cNvSpPr txBox="1">
            <a:spLocks noChangeArrowheads="1"/>
          </p:cNvSpPr>
          <p:nvPr/>
        </p:nvSpPr>
        <p:spPr bwMode="auto">
          <a:xfrm>
            <a:off x="7489826" y="1693863"/>
            <a:ext cx="394019" cy="369332"/>
          </a:xfrm>
          <a:prstGeom prst="rect">
            <a:avLst/>
          </a:prstGeom>
          <a:noFill/>
          <a:ln w="9525">
            <a:noFill/>
            <a:miter lim="800000"/>
            <a:headEnd/>
            <a:tailEnd/>
          </a:ln>
        </p:spPr>
        <p:txBody>
          <a:bodyPr wrap="none">
            <a:spAutoFit/>
          </a:bodyPr>
          <a:lstStyle/>
          <a:p>
            <a:r>
              <a:rPr lang="en-US"/>
              <a:t>P</a:t>
            </a:r>
            <a:r>
              <a:rPr lang="en-US" baseline="-25000"/>
              <a:t>o</a:t>
            </a:r>
          </a:p>
        </p:txBody>
      </p:sp>
      <p:sp>
        <p:nvSpPr>
          <p:cNvPr id="61462" name="Text Box 24"/>
          <p:cNvSpPr txBox="1">
            <a:spLocks noChangeArrowheads="1"/>
          </p:cNvSpPr>
          <p:nvPr/>
        </p:nvSpPr>
        <p:spPr bwMode="auto">
          <a:xfrm>
            <a:off x="6270626" y="1751013"/>
            <a:ext cx="394019" cy="369332"/>
          </a:xfrm>
          <a:prstGeom prst="rect">
            <a:avLst/>
          </a:prstGeom>
          <a:noFill/>
          <a:ln w="9525">
            <a:noFill/>
            <a:miter lim="800000"/>
            <a:headEnd/>
            <a:tailEnd/>
          </a:ln>
        </p:spPr>
        <p:txBody>
          <a:bodyPr wrap="none">
            <a:spAutoFit/>
          </a:bodyPr>
          <a:lstStyle/>
          <a:p>
            <a:r>
              <a:rPr lang="en-US"/>
              <a:t>P</a:t>
            </a:r>
            <a:r>
              <a:rPr lang="en-US" baseline="-25000"/>
              <a:t>o</a:t>
            </a:r>
          </a:p>
        </p:txBody>
      </p:sp>
    </p:spTree>
    <p:extLst>
      <p:ext uri="{BB962C8B-B14F-4D97-AF65-F5344CB8AC3E}">
        <p14:creationId xmlns:p14="http://schemas.microsoft.com/office/powerpoint/2010/main" val="2580522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EE21C37C-7D8A-402B-88AF-9E104C0AD8B6}" type="slidenum">
              <a:rPr lang="en-US" altLang="en-US" sz="1400"/>
              <a:pPr eaLnBrk="1" hangingPunct="1">
                <a:spcBef>
                  <a:spcPct val="0"/>
                </a:spcBef>
                <a:buFontTx/>
                <a:buNone/>
              </a:pPr>
              <a:t>12</a:t>
            </a:fld>
            <a:endParaRPr lang="en-US" altLang="en-US" sz="1400"/>
          </a:p>
        </p:txBody>
      </p:sp>
      <p:grpSp>
        <p:nvGrpSpPr>
          <p:cNvPr id="9219" name="Group 2"/>
          <p:cNvGrpSpPr>
            <a:grpSpLocks/>
          </p:cNvGrpSpPr>
          <p:nvPr/>
        </p:nvGrpSpPr>
        <p:grpSpPr bwMode="auto">
          <a:xfrm>
            <a:off x="6329364" y="184666"/>
            <a:ext cx="5337172" cy="5847835"/>
            <a:chOff x="3027" y="1015"/>
            <a:chExt cx="2269" cy="2785"/>
          </a:xfrm>
        </p:grpSpPr>
        <p:grpSp>
          <p:nvGrpSpPr>
            <p:cNvPr id="9226" name="Group 3"/>
            <p:cNvGrpSpPr>
              <a:grpSpLocks/>
            </p:cNvGrpSpPr>
            <p:nvPr/>
          </p:nvGrpSpPr>
          <p:grpSpPr bwMode="auto">
            <a:xfrm>
              <a:off x="3478" y="1015"/>
              <a:ext cx="1480" cy="804"/>
              <a:chOff x="698" y="1317"/>
              <a:chExt cx="1480" cy="804"/>
            </a:xfrm>
          </p:grpSpPr>
          <p:grpSp>
            <p:nvGrpSpPr>
              <p:cNvPr id="9277" name="Group 4"/>
              <p:cNvGrpSpPr>
                <a:grpSpLocks/>
              </p:cNvGrpSpPr>
              <p:nvPr/>
            </p:nvGrpSpPr>
            <p:grpSpPr bwMode="auto">
              <a:xfrm>
                <a:off x="698" y="1936"/>
                <a:ext cx="161" cy="96"/>
                <a:chOff x="707" y="2868"/>
                <a:chExt cx="161" cy="96"/>
              </a:xfrm>
            </p:grpSpPr>
            <p:sp>
              <p:nvSpPr>
                <p:cNvPr id="9284" name="AutoShape 5"/>
                <p:cNvSpPr>
                  <a:spLocks noChangeArrowheads="1"/>
                </p:cNvSpPr>
                <p:nvPr/>
              </p:nvSpPr>
              <p:spPr bwMode="auto">
                <a:xfrm rot="213656" flipH="1">
                  <a:off x="707" y="2868"/>
                  <a:ext cx="161" cy="96"/>
                </a:xfrm>
                <a:prstGeom prst="flowChartMagneticDrum">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800"/>
                </a:p>
              </p:txBody>
            </p:sp>
            <p:sp>
              <p:nvSpPr>
                <p:cNvPr id="9285" name="Arc 6"/>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sz="2800"/>
                </a:p>
              </p:txBody>
            </p:sp>
          </p:grpSp>
          <p:sp>
            <p:nvSpPr>
              <p:cNvPr id="9278" name="Freeform 7"/>
              <p:cNvSpPr>
                <a:spLocks/>
              </p:cNvSpPr>
              <p:nvPr/>
            </p:nvSpPr>
            <p:spPr bwMode="auto">
              <a:xfrm>
                <a:off x="702" y="1393"/>
                <a:ext cx="1407" cy="642"/>
              </a:xfrm>
              <a:custGeom>
                <a:avLst/>
                <a:gdLst>
                  <a:gd name="T0" fmla="*/ 126 w 1407"/>
                  <a:gd name="T1" fmla="*/ 546 h 642"/>
                  <a:gd name="T2" fmla="*/ 222 w 1407"/>
                  <a:gd name="T3" fmla="*/ 546 h 642"/>
                  <a:gd name="T4" fmla="*/ 336 w 1407"/>
                  <a:gd name="T5" fmla="*/ 525 h 642"/>
                  <a:gd name="T6" fmla="*/ 441 w 1407"/>
                  <a:gd name="T7" fmla="*/ 507 h 642"/>
                  <a:gd name="T8" fmla="*/ 537 w 1407"/>
                  <a:gd name="T9" fmla="*/ 480 h 642"/>
                  <a:gd name="T10" fmla="*/ 618 w 1407"/>
                  <a:gd name="T11" fmla="*/ 444 h 642"/>
                  <a:gd name="T12" fmla="*/ 678 w 1407"/>
                  <a:gd name="T13" fmla="*/ 402 h 642"/>
                  <a:gd name="T14" fmla="*/ 759 w 1407"/>
                  <a:gd name="T15" fmla="*/ 315 h 642"/>
                  <a:gd name="T16" fmla="*/ 834 w 1407"/>
                  <a:gd name="T17" fmla="*/ 216 h 642"/>
                  <a:gd name="T18" fmla="*/ 924 w 1407"/>
                  <a:gd name="T19" fmla="*/ 102 h 642"/>
                  <a:gd name="T20" fmla="*/ 990 w 1407"/>
                  <a:gd name="T21" fmla="*/ 57 h 642"/>
                  <a:gd name="T22" fmla="*/ 1080 w 1407"/>
                  <a:gd name="T23" fmla="*/ 24 h 642"/>
                  <a:gd name="T24" fmla="*/ 1161 w 1407"/>
                  <a:gd name="T25" fmla="*/ 9 h 642"/>
                  <a:gd name="T26" fmla="*/ 1242 w 1407"/>
                  <a:gd name="T27" fmla="*/ 0 h 642"/>
                  <a:gd name="T28" fmla="*/ 1332 w 1407"/>
                  <a:gd name="T29" fmla="*/ 6 h 642"/>
                  <a:gd name="T30" fmla="*/ 1389 w 1407"/>
                  <a:gd name="T31" fmla="*/ 6 h 642"/>
                  <a:gd name="T32" fmla="*/ 1407 w 1407"/>
                  <a:gd name="T33" fmla="*/ 18 h 642"/>
                  <a:gd name="T34" fmla="*/ 1407 w 1407"/>
                  <a:gd name="T35" fmla="*/ 90 h 642"/>
                  <a:gd name="T36" fmla="*/ 1404 w 1407"/>
                  <a:gd name="T37" fmla="*/ 135 h 642"/>
                  <a:gd name="T38" fmla="*/ 1395 w 1407"/>
                  <a:gd name="T39" fmla="*/ 192 h 642"/>
                  <a:gd name="T40" fmla="*/ 1377 w 1407"/>
                  <a:gd name="T41" fmla="*/ 243 h 642"/>
                  <a:gd name="T42" fmla="*/ 1263 w 1407"/>
                  <a:gd name="T43" fmla="*/ 249 h 642"/>
                  <a:gd name="T44" fmla="*/ 1170 w 1407"/>
                  <a:gd name="T45" fmla="*/ 243 h 642"/>
                  <a:gd name="T46" fmla="*/ 1077 w 1407"/>
                  <a:gd name="T47" fmla="*/ 252 h 642"/>
                  <a:gd name="T48" fmla="*/ 1014 w 1407"/>
                  <a:gd name="T49" fmla="*/ 267 h 642"/>
                  <a:gd name="T50" fmla="*/ 963 w 1407"/>
                  <a:gd name="T51" fmla="*/ 285 h 642"/>
                  <a:gd name="T52" fmla="*/ 897 w 1407"/>
                  <a:gd name="T53" fmla="*/ 315 h 642"/>
                  <a:gd name="T54" fmla="*/ 843 w 1407"/>
                  <a:gd name="T55" fmla="*/ 375 h 642"/>
                  <a:gd name="T56" fmla="*/ 768 w 1407"/>
                  <a:gd name="T57" fmla="*/ 447 h 642"/>
                  <a:gd name="T58" fmla="*/ 717 w 1407"/>
                  <a:gd name="T59" fmla="*/ 498 h 642"/>
                  <a:gd name="T60" fmla="*/ 669 w 1407"/>
                  <a:gd name="T61" fmla="*/ 540 h 642"/>
                  <a:gd name="T62" fmla="*/ 621 w 1407"/>
                  <a:gd name="T63" fmla="*/ 564 h 642"/>
                  <a:gd name="T64" fmla="*/ 564 w 1407"/>
                  <a:gd name="T65" fmla="*/ 588 h 642"/>
                  <a:gd name="T66" fmla="*/ 477 w 1407"/>
                  <a:gd name="T67" fmla="*/ 606 h 642"/>
                  <a:gd name="T68" fmla="*/ 375 w 1407"/>
                  <a:gd name="T69" fmla="*/ 627 h 642"/>
                  <a:gd name="T70" fmla="*/ 273 w 1407"/>
                  <a:gd name="T71" fmla="*/ 636 h 642"/>
                  <a:gd name="T72" fmla="*/ 171 w 1407"/>
                  <a:gd name="T73" fmla="*/ 642 h 642"/>
                  <a:gd name="T74" fmla="*/ 66 w 1407"/>
                  <a:gd name="T75" fmla="*/ 636 h 642"/>
                  <a:gd name="T76" fmla="*/ 15 w 1407"/>
                  <a:gd name="T77" fmla="*/ 630 h 642"/>
                  <a:gd name="T78" fmla="*/ 0 w 1407"/>
                  <a:gd name="T79" fmla="*/ 606 h 642"/>
                  <a:gd name="T80" fmla="*/ 3 w 1407"/>
                  <a:gd name="T81" fmla="*/ 573 h 642"/>
                  <a:gd name="T82" fmla="*/ 9 w 1407"/>
                  <a:gd name="T83" fmla="*/ 543 h 642"/>
                  <a:gd name="T84" fmla="*/ 57 w 1407"/>
                  <a:gd name="T85" fmla="*/ 546 h 642"/>
                  <a:gd name="T86" fmla="*/ 180 w 1407"/>
                  <a:gd name="T87" fmla="*/ 549 h 642"/>
                  <a:gd name="T88" fmla="*/ 204 w 1407"/>
                  <a:gd name="T89" fmla="*/ 546 h 6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07"/>
                  <a:gd name="T136" fmla="*/ 0 h 642"/>
                  <a:gd name="T137" fmla="*/ 1407 w 1407"/>
                  <a:gd name="T138" fmla="*/ 642 h 6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07" h="642">
                    <a:moveTo>
                      <a:pt x="126" y="546"/>
                    </a:moveTo>
                    <a:lnTo>
                      <a:pt x="222" y="546"/>
                    </a:lnTo>
                    <a:lnTo>
                      <a:pt x="336" y="525"/>
                    </a:lnTo>
                    <a:lnTo>
                      <a:pt x="441" y="507"/>
                    </a:lnTo>
                    <a:lnTo>
                      <a:pt x="537" y="480"/>
                    </a:lnTo>
                    <a:lnTo>
                      <a:pt x="618" y="444"/>
                    </a:lnTo>
                    <a:lnTo>
                      <a:pt x="678" y="402"/>
                    </a:lnTo>
                    <a:lnTo>
                      <a:pt x="759" y="315"/>
                    </a:lnTo>
                    <a:lnTo>
                      <a:pt x="834" y="216"/>
                    </a:lnTo>
                    <a:lnTo>
                      <a:pt x="924" y="102"/>
                    </a:lnTo>
                    <a:lnTo>
                      <a:pt x="990" y="57"/>
                    </a:lnTo>
                    <a:lnTo>
                      <a:pt x="1080" y="24"/>
                    </a:lnTo>
                    <a:lnTo>
                      <a:pt x="1161" y="9"/>
                    </a:lnTo>
                    <a:lnTo>
                      <a:pt x="1242" y="0"/>
                    </a:lnTo>
                    <a:lnTo>
                      <a:pt x="1332" y="6"/>
                    </a:lnTo>
                    <a:lnTo>
                      <a:pt x="1389" y="6"/>
                    </a:lnTo>
                    <a:lnTo>
                      <a:pt x="1407" y="18"/>
                    </a:lnTo>
                    <a:lnTo>
                      <a:pt x="1407" y="90"/>
                    </a:lnTo>
                    <a:lnTo>
                      <a:pt x="1404" y="135"/>
                    </a:lnTo>
                    <a:lnTo>
                      <a:pt x="1395" y="192"/>
                    </a:lnTo>
                    <a:lnTo>
                      <a:pt x="1377" y="243"/>
                    </a:lnTo>
                    <a:lnTo>
                      <a:pt x="1263" y="249"/>
                    </a:lnTo>
                    <a:lnTo>
                      <a:pt x="1170" y="243"/>
                    </a:lnTo>
                    <a:lnTo>
                      <a:pt x="1077" y="252"/>
                    </a:lnTo>
                    <a:lnTo>
                      <a:pt x="1014" y="267"/>
                    </a:lnTo>
                    <a:lnTo>
                      <a:pt x="963" y="285"/>
                    </a:lnTo>
                    <a:lnTo>
                      <a:pt x="897" y="315"/>
                    </a:lnTo>
                    <a:lnTo>
                      <a:pt x="843" y="375"/>
                    </a:lnTo>
                    <a:lnTo>
                      <a:pt x="768" y="447"/>
                    </a:lnTo>
                    <a:lnTo>
                      <a:pt x="717" y="498"/>
                    </a:lnTo>
                    <a:lnTo>
                      <a:pt x="669" y="540"/>
                    </a:lnTo>
                    <a:lnTo>
                      <a:pt x="621" y="564"/>
                    </a:lnTo>
                    <a:lnTo>
                      <a:pt x="564" y="588"/>
                    </a:lnTo>
                    <a:lnTo>
                      <a:pt x="477" y="606"/>
                    </a:lnTo>
                    <a:lnTo>
                      <a:pt x="375" y="627"/>
                    </a:lnTo>
                    <a:lnTo>
                      <a:pt x="273" y="636"/>
                    </a:lnTo>
                    <a:lnTo>
                      <a:pt x="171" y="642"/>
                    </a:lnTo>
                    <a:lnTo>
                      <a:pt x="66" y="636"/>
                    </a:lnTo>
                    <a:lnTo>
                      <a:pt x="15" y="630"/>
                    </a:lnTo>
                    <a:lnTo>
                      <a:pt x="0" y="606"/>
                    </a:lnTo>
                    <a:lnTo>
                      <a:pt x="3" y="573"/>
                    </a:lnTo>
                    <a:lnTo>
                      <a:pt x="9" y="543"/>
                    </a:lnTo>
                    <a:lnTo>
                      <a:pt x="57" y="546"/>
                    </a:lnTo>
                    <a:lnTo>
                      <a:pt x="180" y="549"/>
                    </a:lnTo>
                    <a:lnTo>
                      <a:pt x="204" y="546"/>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800"/>
              </a:p>
            </p:txBody>
          </p:sp>
          <p:sp>
            <p:nvSpPr>
              <p:cNvPr id="9279" name="Freeform 8"/>
              <p:cNvSpPr>
                <a:spLocks/>
              </p:cNvSpPr>
              <p:nvPr/>
            </p:nvSpPr>
            <p:spPr bwMode="auto">
              <a:xfrm rot="-10354484">
                <a:off x="742" y="1563"/>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9280" name="Freeform 9"/>
              <p:cNvSpPr>
                <a:spLocks/>
              </p:cNvSpPr>
              <p:nvPr/>
            </p:nvSpPr>
            <p:spPr bwMode="auto">
              <a:xfrm rot="-10354484">
                <a:off x="762" y="1317"/>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9281" name="Oval 10"/>
              <p:cNvSpPr>
                <a:spLocks noChangeArrowheads="1"/>
              </p:cNvSpPr>
              <p:nvPr/>
            </p:nvSpPr>
            <p:spPr bwMode="auto">
              <a:xfrm rot="-10354484">
                <a:off x="2122" y="1405"/>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800"/>
              </a:p>
            </p:txBody>
          </p:sp>
          <p:sp>
            <p:nvSpPr>
              <p:cNvPr id="9282" name="Oval 11"/>
              <p:cNvSpPr>
                <a:spLocks noChangeArrowheads="1"/>
              </p:cNvSpPr>
              <p:nvPr/>
            </p:nvSpPr>
            <p:spPr bwMode="auto">
              <a:xfrm rot="-10354484">
                <a:off x="699" y="1937"/>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800"/>
              </a:p>
            </p:txBody>
          </p:sp>
          <p:sp>
            <p:nvSpPr>
              <p:cNvPr id="9283" name="Oval 12"/>
              <p:cNvSpPr>
                <a:spLocks noChangeArrowheads="1"/>
              </p:cNvSpPr>
              <p:nvPr/>
            </p:nvSpPr>
            <p:spPr bwMode="auto">
              <a:xfrm rot="-10354484">
                <a:off x="2053" y="1399"/>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800"/>
              </a:p>
            </p:txBody>
          </p:sp>
        </p:grpSp>
        <p:grpSp>
          <p:nvGrpSpPr>
            <p:cNvPr id="9227" name="Group 13"/>
            <p:cNvGrpSpPr>
              <a:grpSpLocks/>
            </p:cNvGrpSpPr>
            <p:nvPr/>
          </p:nvGrpSpPr>
          <p:grpSpPr bwMode="auto">
            <a:xfrm>
              <a:off x="3497" y="1926"/>
              <a:ext cx="1483" cy="804"/>
              <a:chOff x="746" y="2786"/>
              <a:chExt cx="1483" cy="804"/>
            </a:xfrm>
          </p:grpSpPr>
          <p:sp>
            <p:nvSpPr>
              <p:cNvPr id="9268" name="Freeform 14"/>
              <p:cNvSpPr>
                <a:spLocks/>
              </p:cNvSpPr>
              <p:nvPr/>
            </p:nvSpPr>
            <p:spPr bwMode="auto">
              <a:xfrm>
                <a:off x="852" y="2862"/>
                <a:ext cx="1377" cy="648"/>
              </a:xfrm>
              <a:custGeom>
                <a:avLst/>
                <a:gdLst>
                  <a:gd name="T0" fmla="*/ 33 w 1377"/>
                  <a:gd name="T1" fmla="*/ 546 h 648"/>
                  <a:gd name="T2" fmla="*/ 3 w 1377"/>
                  <a:gd name="T3" fmla="*/ 564 h 648"/>
                  <a:gd name="T4" fmla="*/ 0 w 1377"/>
                  <a:gd name="T5" fmla="*/ 600 h 648"/>
                  <a:gd name="T6" fmla="*/ 0 w 1377"/>
                  <a:gd name="T7" fmla="*/ 627 h 648"/>
                  <a:gd name="T8" fmla="*/ 15 w 1377"/>
                  <a:gd name="T9" fmla="*/ 648 h 648"/>
                  <a:gd name="T10" fmla="*/ 114 w 1377"/>
                  <a:gd name="T11" fmla="*/ 642 h 648"/>
                  <a:gd name="T12" fmla="*/ 279 w 1377"/>
                  <a:gd name="T13" fmla="*/ 627 h 648"/>
                  <a:gd name="T14" fmla="*/ 369 w 1377"/>
                  <a:gd name="T15" fmla="*/ 606 h 648"/>
                  <a:gd name="T16" fmla="*/ 480 w 1377"/>
                  <a:gd name="T17" fmla="*/ 582 h 648"/>
                  <a:gd name="T18" fmla="*/ 552 w 1377"/>
                  <a:gd name="T19" fmla="*/ 546 h 648"/>
                  <a:gd name="T20" fmla="*/ 633 w 1377"/>
                  <a:gd name="T21" fmla="*/ 483 h 648"/>
                  <a:gd name="T22" fmla="*/ 717 w 1377"/>
                  <a:gd name="T23" fmla="*/ 390 h 648"/>
                  <a:gd name="T24" fmla="*/ 786 w 1377"/>
                  <a:gd name="T25" fmla="*/ 324 h 648"/>
                  <a:gd name="T26" fmla="*/ 861 w 1377"/>
                  <a:gd name="T27" fmla="*/ 282 h 648"/>
                  <a:gd name="T28" fmla="*/ 951 w 1377"/>
                  <a:gd name="T29" fmla="*/ 255 h 648"/>
                  <a:gd name="T30" fmla="*/ 1056 w 1377"/>
                  <a:gd name="T31" fmla="*/ 243 h 648"/>
                  <a:gd name="T32" fmla="*/ 1212 w 1377"/>
                  <a:gd name="T33" fmla="*/ 246 h 648"/>
                  <a:gd name="T34" fmla="*/ 1332 w 1377"/>
                  <a:gd name="T35" fmla="*/ 258 h 648"/>
                  <a:gd name="T36" fmla="*/ 1371 w 1377"/>
                  <a:gd name="T37" fmla="*/ 186 h 648"/>
                  <a:gd name="T38" fmla="*/ 1377 w 1377"/>
                  <a:gd name="T39" fmla="*/ 111 h 648"/>
                  <a:gd name="T40" fmla="*/ 1374 w 1377"/>
                  <a:gd name="T41" fmla="*/ 42 h 648"/>
                  <a:gd name="T42" fmla="*/ 1359 w 1377"/>
                  <a:gd name="T43" fmla="*/ 12 h 648"/>
                  <a:gd name="T44" fmla="*/ 1209 w 1377"/>
                  <a:gd name="T45" fmla="*/ 3 h 648"/>
                  <a:gd name="T46" fmla="*/ 1119 w 1377"/>
                  <a:gd name="T47" fmla="*/ 0 h 648"/>
                  <a:gd name="T48" fmla="*/ 1053 w 1377"/>
                  <a:gd name="T49" fmla="*/ 9 h 648"/>
                  <a:gd name="T50" fmla="*/ 960 w 1377"/>
                  <a:gd name="T51" fmla="*/ 27 h 648"/>
                  <a:gd name="T52" fmla="*/ 876 w 1377"/>
                  <a:gd name="T53" fmla="*/ 66 h 648"/>
                  <a:gd name="T54" fmla="*/ 807 w 1377"/>
                  <a:gd name="T55" fmla="*/ 114 h 648"/>
                  <a:gd name="T56" fmla="*/ 726 w 1377"/>
                  <a:gd name="T57" fmla="*/ 225 h 648"/>
                  <a:gd name="T58" fmla="*/ 630 w 1377"/>
                  <a:gd name="T59" fmla="*/ 348 h 648"/>
                  <a:gd name="T60" fmla="*/ 552 w 1377"/>
                  <a:gd name="T61" fmla="*/ 417 h 648"/>
                  <a:gd name="T62" fmla="*/ 486 w 1377"/>
                  <a:gd name="T63" fmla="*/ 459 h 648"/>
                  <a:gd name="T64" fmla="*/ 384 w 1377"/>
                  <a:gd name="T65" fmla="*/ 495 h 648"/>
                  <a:gd name="T66" fmla="*/ 276 w 1377"/>
                  <a:gd name="T67" fmla="*/ 522 h 648"/>
                  <a:gd name="T68" fmla="*/ 126 w 1377"/>
                  <a:gd name="T69" fmla="*/ 546 h 648"/>
                  <a:gd name="T70" fmla="*/ 33 w 1377"/>
                  <a:gd name="T71" fmla="*/ 546 h 6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77"/>
                  <a:gd name="T109" fmla="*/ 0 h 648"/>
                  <a:gd name="T110" fmla="*/ 1377 w 1377"/>
                  <a:gd name="T111" fmla="*/ 648 h 6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77" h="648">
                    <a:moveTo>
                      <a:pt x="33" y="546"/>
                    </a:moveTo>
                    <a:lnTo>
                      <a:pt x="3" y="564"/>
                    </a:lnTo>
                    <a:lnTo>
                      <a:pt x="0" y="600"/>
                    </a:lnTo>
                    <a:lnTo>
                      <a:pt x="0" y="627"/>
                    </a:lnTo>
                    <a:lnTo>
                      <a:pt x="15" y="648"/>
                    </a:lnTo>
                    <a:lnTo>
                      <a:pt x="114" y="642"/>
                    </a:lnTo>
                    <a:lnTo>
                      <a:pt x="279" y="627"/>
                    </a:lnTo>
                    <a:lnTo>
                      <a:pt x="369" y="606"/>
                    </a:lnTo>
                    <a:lnTo>
                      <a:pt x="480" y="582"/>
                    </a:lnTo>
                    <a:lnTo>
                      <a:pt x="552" y="546"/>
                    </a:lnTo>
                    <a:lnTo>
                      <a:pt x="633" y="483"/>
                    </a:lnTo>
                    <a:lnTo>
                      <a:pt x="717" y="390"/>
                    </a:lnTo>
                    <a:lnTo>
                      <a:pt x="786" y="324"/>
                    </a:lnTo>
                    <a:lnTo>
                      <a:pt x="861" y="282"/>
                    </a:lnTo>
                    <a:lnTo>
                      <a:pt x="951" y="255"/>
                    </a:lnTo>
                    <a:lnTo>
                      <a:pt x="1056" y="243"/>
                    </a:lnTo>
                    <a:lnTo>
                      <a:pt x="1212" y="246"/>
                    </a:lnTo>
                    <a:lnTo>
                      <a:pt x="1332" y="258"/>
                    </a:lnTo>
                    <a:lnTo>
                      <a:pt x="1371" y="186"/>
                    </a:lnTo>
                    <a:lnTo>
                      <a:pt x="1377" y="111"/>
                    </a:lnTo>
                    <a:lnTo>
                      <a:pt x="1374" y="42"/>
                    </a:lnTo>
                    <a:lnTo>
                      <a:pt x="1359" y="12"/>
                    </a:lnTo>
                    <a:lnTo>
                      <a:pt x="1209" y="3"/>
                    </a:lnTo>
                    <a:lnTo>
                      <a:pt x="1119" y="0"/>
                    </a:lnTo>
                    <a:lnTo>
                      <a:pt x="1053" y="9"/>
                    </a:lnTo>
                    <a:lnTo>
                      <a:pt x="960" y="27"/>
                    </a:lnTo>
                    <a:lnTo>
                      <a:pt x="876" y="66"/>
                    </a:lnTo>
                    <a:lnTo>
                      <a:pt x="807" y="114"/>
                    </a:lnTo>
                    <a:lnTo>
                      <a:pt x="726" y="225"/>
                    </a:lnTo>
                    <a:lnTo>
                      <a:pt x="630" y="348"/>
                    </a:lnTo>
                    <a:lnTo>
                      <a:pt x="552" y="417"/>
                    </a:lnTo>
                    <a:lnTo>
                      <a:pt x="486" y="459"/>
                    </a:lnTo>
                    <a:lnTo>
                      <a:pt x="384" y="495"/>
                    </a:lnTo>
                    <a:lnTo>
                      <a:pt x="276" y="522"/>
                    </a:lnTo>
                    <a:lnTo>
                      <a:pt x="126" y="546"/>
                    </a:lnTo>
                    <a:lnTo>
                      <a:pt x="33" y="546"/>
                    </a:lnTo>
                    <a:close/>
                  </a:path>
                </a:pathLst>
              </a:custGeom>
              <a:solidFill>
                <a:schemeClr val="accent1"/>
              </a:solidFill>
              <a:ln w="9525">
                <a:solidFill>
                  <a:schemeClr val="tx1"/>
                </a:solidFill>
                <a:round/>
                <a:headEnd/>
                <a:tailEnd/>
              </a:ln>
            </p:spPr>
            <p:txBody>
              <a:bodyPr/>
              <a:lstStyle/>
              <a:p>
                <a:endParaRPr lang="en-US" sz="2800"/>
              </a:p>
            </p:txBody>
          </p:sp>
          <p:grpSp>
            <p:nvGrpSpPr>
              <p:cNvPr id="9269" name="Group 15"/>
              <p:cNvGrpSpPr>
                <a:grpSpLocks/>
              </p:cNvGrpSpPr>
              <p:nvPr/>
            </p:nvGrpSpPr>
            <p:grpSpPr bwMode="auto">
              <a:xfrm>
                <a:off x="746" y="3408"/>
                <a:ext cx="161" cy="93"/>
                <a:chOff x="707" y="2868"/>
                <a:chExt cx="161" cy="96"/>
              </a:xfrm>
            </p:grpSpPr>
            <p:sp>
              <p:nvSpPr>
                <p:cNvPr id="9275" name="AutoShape 16"/>
                <p:cNvSpPr>
                  <a:spLocks noChangeArrowheads="1"/>
                </p:cNvSpPr>
                <p:nvPr/>
              </p:nvSpPr>
              <p:spPr bwMode="auto">
                <a:xfrm rot="213656" flipH="1">
                  <a:off x="707" y="2868"/>
                  <a:ext cx="161" cy="96"/>
                </a:xfrm>
                <a:prstGeom prst="flowChartMagneticDrum">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800"/>
                </a:p>
              </p:txBody>
            </p:sp>
            <p:sp>
              <p:nvSpPr>
                <p:cNvPr id="9276" name="Arc 17"/>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sz="2800"/>
                </a:p>
              </p:txBody>
            </p:sp>
          </p:grpSp>
          <p:sp>
            <p:nvSpPr>
              <p:cNvPr id="9270" name="Freeform 18"/>
              <p:cNvSpPr>
                <a:spLocks/>
              </p:cNvSpPr>
              <p:nvPr/>
            </p:nvSpPr>
            <p:spPr bwMode="auto">
              <a:xfrm rot="-10354484">
                <a:off x="790" y="3032"/>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9271" name="Freeform 19"/>
              <p:cNvSpPr>
                <a:spLocks/>
              </p:cNvSpPr>
              <p:nvPr/>
            </p:nvSpPr>
            <p:spPr bwMode="auto">
              <a:xfrm rot="-10354484">
                <a:off x="810" y="2786"/>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9272" name="Oval 20"/>
              <p:cNvSpPr>
                <a:spLocks noChangeArrowheads="1"/>
              </p:cNvSpPr>
              <p:nvPr/>
            </p:nvSpPr>
            <p:spPr bwMode="auto">
              <a:xfrm rot="-10354484">
                <a:off x="2170" y="2874"/>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800"/>
              </a:p>
            </p:txBody>
          </p:sp>
          <p:sp>
            <p:nvSpPr>
              <p:cNvPr id="9273" name="Oval 21"/>
              <p:cNvSpPr>
                <a:spLocks noChangeArrowheads="1"/>
              </p:cNvSpPr>
              <p:nvPr/>
            </p:nvSpPr>
            <p:spPr bwMode="auto">
              <a:xfrm rot="-10354484">
                <a:off x="747" y="3406"/>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800"/>
              </a:p>
            </p:txBody>
          </p:sp>
          <p:sp>
            <p:nvSpPr>
              <p:cNvPr id="9274" name="Oval 22"/>
              <p:cNvSpPr>
                <a:spLocks noChangeArrowheads="1"/>
              </p:cNvSpPr>
              <p:nvPr/>
            </p:nvSpPr>
            <p:spPr bwMode="auto">
              <a:xfrm rot="-10354484">
                <a:off x="852" y="3410"/>
                <a:ext cx="51" cy="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800"/>
              </a:p>
            </p:txBody>
          </p:sp>
        </p:grpSp>
        <p:grpSp>
          <p:nvGrpSpPr>
            <p:cNvPr id="9228" name="Group 23"/>
            <p:cNvGrpSpPr>
              <a:grpSpLocks/>
            </p:cNvGrpSpPr>
            <p:nvPr/>
          </p:nvGrpSpPr>
          <p:grpSpPr bwMode="auto">
            <a:xfrm>
              <a:off x="3497" y="2855"/>
              <a:ext cx="1480" cy="804"/>
              <a:chOff x="755" y="3239"/>
              <a:chExt cx="1480" cy="804"/>
            </a:xfrm>
          </p:grpSpPr>
          <p:sp>
            <p:nvSpPr>
              <p:cNvPr id="9260" name="Freeform 24"/>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grpSp>
            <p:nvGrpSpPr>
              <p:cNvPr id="9261" name="Group 25"/>
              <p:cNvGrpSpPr>
                <a:grpSpLocks/>
              </p:cNvGrpSpPr>
              <p:nvPr/>
            </p:nvGrpSpPr>
            <p:grpSpPr bwMode="auto">
              <a:xfrm>
                <a:off x="755" y="3327"/>
                <a:ext cx="1480" cy="716"/>
                <a:chOff x="755" y="3327"/>
                <a:chExt cx="1480" cy="716"/>
              </a:xfrm>
            </p:grpSpPr>
            <p:grpSp>
              <p:nvGrpSpPr>
                <p:cNvPr id="9262" name="Group 26"/>
                <p:cNvGrpSpPr>
                  <a:grpSpLocks/>
                </p:cNvGrpSpPr>
                <p:nvPr/>
              </p:nvGrpSpPr>
              <p:grpSpPr bwMode="auto">
                <a:xfrm>
                  <a:off x="755" y="3861"/>
                  <a:ext cx="161" cy="93"/>
                  <a:chOff x="707" y="2868"/>
                  <a:chExt cx="161" cy="96"/>
                </a:xfrm>
              </p:grpSpPr>
              <p:sp>
                <p:nvSpPr>
                  <p:cNvPr id="9266" name="AutoShape 27"/>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800"/>
                  </a:p>
                </p:txBody>
              </p:sp>
              <p:sp>
                <p:nvSpPr>
                  <p:cNvPr id="9267" name="Arc 28"/>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sz="2800"/>
                  </a:p>
                </p:txBody>
              </p:sp>
            </p:grpSp>
            <p:sp>
              <p:nvSpPr>
                <p:cNvPr id="9263" name="Freeform 29"/>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800"/>
                </a:p>
              </p:txBody>
            </p:sp>
            <p:sp>
              <p:nvSpPr>
                <p:cNvPr id="9264" name="Oval 30"/>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800"/>
                </a:p>
              </p:txBody>
            </p:sp>
            <p:sp>
              <p:nvSpPr>
                <p:cNvPr id="9265" name="AutoShape 31"/>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800"/>
                </a:p>
              </p:txBody>
            </p:sp>
          </p:grpSp>
        </p:grpSp>
        <p:sp>
          <p:nvSpPr>
            <p:cNvPr id="9229" name="Line 32"/>
            <p:cNvSpPr>
              <a:spLocks noChangeShapeType="1"/>
            </p:cNvSpPr>
            <p:nvPr/>
          </p:nvSpPr>
          <p:spPr bwMode="auto">
            <a:xfrm flipH="1">
              <a:off x="3103" y="2597"/>
              <a:ext cx="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9230" name="Line 33"/>
            <p:cNvSpPr>
              <a:spLocks noChangeShapeType="1"/>
            </p:cNvSpPr>
            <p:nvPr/>
          </p:nvSpPr>
          <p:spPr bwMode="auto">
            <a:xfrm flipH="1">
              <a:off x="3145" y="1757"/>
              <a:ext cx="9" cy="80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800"/>
            </a:p>
          </p:txBody>
        </p:sp>
        <p:sp>
          <p:nvSpPr>
            <p:cNvPr id="9231" name="Line 34"/>
            <p:cNvSpPr>
              <a:spLocks noChangeShapeType="1"/>
            </p:cNvSpPr>
            <p:nvPr/>
          </p:nvSpPr>
          <p:spPr bwMode="auto">
            <a:xfrm flipH="1">
              <a:off x="3089" y="1729"/>
              <a:ext cx="1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9232" name="Text Box 35"/>
            <p:cNvSpPr txBox="1">
              <a:spLocks noChangeArrowheads="1"/>
            </p:cNvSpPr>
            <p:nvPr/>
          </p:nvSpPr>
          <p:spPr bwMode="auto">
            <a:xfrm>
              <a:off x="3027" y="2083"/>
              <a:ext cx="175" cy="1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000" i="1">
                  <a:sym typeface="Symbol" pitchFamily="18" charset="2"/>
                </a:rPr>
                <a:t>t</a:t>
              </a:r>
            </a:p>
          </p:txBody>
        </p:sp>
        <p:sp>
          <p:nvSpPr>
            <p:cNvPr id="9233" name="Line 36"/>
            <p:cNvSpPr>
              <a:spLocks noChangeShapeType="1"/>
            </p:cNvSpPr>
            <p:nvPr/>
          </p:nvSpPr>
          <p:spPr bwMode="auto">
            <a:xfrm>
              <a:off x="3488" y="2336"/>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9234" name="Line 37"/>
            <p:cNvSpPr>
              <a:spLocks noChangeShapeType="1"/>
            </p:cNvSpPr>
            <p:nvPr/>
          </p:nvSpPr>
          <p:spPr bwMode="auto">
            <a:xfrm>
              <a:off x="3620" y="234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9235" name="Line 38"/>
            <p:cNvSpPr>
              <a:spLocks noChangeShapeType="1"/>
            </p:cNvSpPr>
            <p:nvPr/>
          </p:nvSpPr>
          <p:spPr bwMode="auto">
            <a:xfrm>
              <a:off x="3479" y="2438"/>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800"/>
            </a:p>
          </p:txBody>
        </p:sp>
        <p:sp>
          <p:nvSpPr>
            <p:cNvPr id="9236" name="Text Box 39"/>
            <p:cNvSpPr txBox="1">
              <a:spLocks noChangeArrowheads="1"/>
            </p:cNvSpPr>
            <p:nvPr/>
          </p:nvSpPr>
          <p:spPr bwMode="auto">
            <a:xfrm>
              <a:off x="3434" y="2106"/>
              <a:ext cx="327" cy="1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000" i="1">
                  <a:sym typeface="Symbol" pitchFamily="18" charset="2"/>
                </a:rPr>
                <a:t>x</a:t>
              </a:r>
              <a:r>
                <a:rPr lang="en-US" altLang="en-US" sz="2000" i="1" baseline="-25000">
                  <a:sym typeface="Symbol" pitchFamily="18" charset="2"/>
                </a:rPr>
                <a:t>1</a:t>
              </a:r>
              <a:endParaRPr lang="en-US" altLang="en-US" sz="2000" i="1">
                <a:sym typeface="Symbol" pitchFamily="18" charset="2"/>
              </a:endParaRPr>
            </a:p>
          </p:txBody>
        </p:sp>
        <p:sp>
          <p:nvSpPr>
            <p:cNvPr id="9237" name="Line 40"/>
            <p:cNvSpPr>
              <a:spLocks noChangeShapeType="1"/>
            </p:cNvSpPr>
            <p:nvPr/>
          </p:nvSpPr>
          <p:spPr bwMode="auto">
            <a:xfrm>
              <a:off x="4873" y="274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9238" name="Line 41"/>
            <p:cNvSpPr>
              <a:spLocks noChangeShapeType="1"/>
            </p:cNvSpPr>
            <p:nvPr/>
          </p:nvSpPr>
          <p:spPr bwMode="auto">
            <a:xfrm>
              <a:off x="4969" y="2749"/>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9239" name="Line 42"/>
            <p:cNvSpPr>
              <a:spLocks noChangeShapeType="1"/>
            </p:cNvSpPr>
            <p:nvPr/>
          </p:nvSpPr>
          <p:spPr bwMode="auto">
            <a:xfrm>
              <a:off x="4770" y="2845"/>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800"/>
            </a:p>
          </p:txBody>
        </p:sp>
        <p:sp>
          <p:nvSpPr>
            <p:cNvPr id="9240" name="Text Box 43"/>
            <p:cNvSpPr txBox="1">
              <a:spLocks noChangeArrowheads="1"/>
            </p:cNvSpPr>
            <p:nvPr/>
          </p:nvSpPr>
          <p:spPr bwMode="auto">
            <a:xfrm>
              <a:off x="4765" y="2523"/>
              <a:ext cx="335" cy="1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000" i="1">
                  <a:sym typeface="Symbol" pitchFamily="18" charset="2"/>
                </a:rPr>
                <a:t>x</a:t>
              </a:r>
              <a:r>
                <a:rPr lang="en-US" altLang="en-US" sz="2000" i="1" baseline="-25000">
                  <a:sym typeface="Symbol" pitchFamily="18" charset="2"/>
                </a:rPr>
                <a:t>2</a:t>
              </a:r>
              <a:endParaRPr lang="en-US" altLang="en-US" sz="2000" i="1">
                <a:sym typeface="Symbol" pitchFamily="18" charset="2"/>
              </a:endParaRPr>
            </a:p>
          </p:txBody>
        </p:sp>
        <p:sp>
          <p:nvSpPr>
            <p:cNvPr id="9241" name="Line 44"/>
            <p:cNvSpPr>
              <a:spLocks noChangeShapeType="1"/>
            </p:cNvSpPr>
            <p:nvPr/>
          </p:nvSpPr>
          <p:spPr bwMode="auto">
            <a:xfrm flipH="1">
              <a:off x="4970" y="283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800"/>
            </a:p>
          </p:txBody>
        </p:sp>
        <p:sp>
          <p:nvSpPr>
            <p:cNvPr id="9242" name="Line 45"/>
            <p:cNvSpPr>
              <a:spLocks noChangeShapeType="1"/>
            </p:cNvSpPr>
            <p:nvPr/>
          </p:nvSpPr>
          <p:spPr bwMode="auto">
            <a:xfrm>
              <a:off x="4841" y="1367"/>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9243" name="Line 46"/>
            <p:cNvSpPr>
              <a:spLocks noChangeShapeType="1"/>
            </p:cNvSpPr>
            <p:nvPr/>
          </p:nvSpPr>
          <p:spPr bwMode="auto">
            <a:xfrm>
              <a:off x="4937" y="137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9244" name="Line 47"/>
            <p:cNvSpPr>
              <a:spLocks noChangeShapeType="1"/>
            </p:cNvSpPr>
            <p:nvPr/>
          </p:nvSpPr>
          <p:spPr bwMode="auto">
            <a:xfrm>
              <a:off x="4738" y="146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800"/>
            </a:p>
          </p:txBody>
        </p:sp>
        <p:sp>
          <p:nvSpPr>
            <p:cNvPr id="9245" name="Text Box 48"/>
            <p:cNvSpPr txBox="1">
              <a:spLocks noChangeArrowheads="1"/>
            </p:cNvSpPr>
            <p:nvPr/>
          </p:nvSpPr>
          <p:spPr bwMode="auto">
            <a:xfrm>
              <a:off x="4757" y="1523"/>
              <a:ext cx="335" cy="1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000" i="1">
                  <a:sym typeface="Symbol" pitchFamily="18" charset="2"/>
                </a:rPr>
                <a:t>x</a:t>
              </a:r>
              <a:r>
                <a:rPr lang="en-US" altLang="en-US" sz="2000" i="1" baseline="-25000">
                  <a:sym typeface="Symbol" pitchFamily="18" charset="2"/>
                </a:rPr>
                <a:t>2</a:t>
              </a:r>
              <a:endParaRPr lang="en-US" altLang="en-US" sz="2000" i="1">
                <a:sym typeface="Symbol" pitchFamily="18" charset="2"/>
              </a:endParaRPr>
            </a:p>
          </p:txBody>
        </p:sp>
        <p:sp>
          <p:nvSpPr>
            <p:cNvPr id="9246" name="Line 49"/>
            <p:cNvSpPr>
              <a:spLocks noChangeShapeType="1"/>
            </p:cNvSpPr>
            <p:nvPr/>
          </p:nvSpPr>
          <p:spPr bwMode="auto">
            <a:xfrm flipH="1">
              <a:off x="4938" y="1463"/>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800"/>
            </a:p>
          </p:txBody>
        </p:sp>
        <p:sp>
          <p:nvSpPr>
            <p:cNvPr id="9247" name="Line 50"/>
            <p:cNvSpPr>
              <a:spLocks noChangeShapeType="1"/>
            </p:cNvSpPr>
            <p:nvPr/>
          </p:nvSpPr>
          <p:spPr bwMode="auto">
            <a:xfrm>
              <a:off x="3504" y="327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9248" name="Line 51"/>
            <p:cNvSpPr>
              <a:spLocks noChangeShapeType="1"/>
            </p:cNvSpPr>
            <p:nvPr/>
          </p:nvSpPr>
          <p:spPr bwMode="auto">
            <a:xfrm>
              <a:off x="3636" y="3278"/>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9249" name="Line 52"/>
            <p:cNvSpPr>
              <a:spLocks noChangeShapeType="1"/>
            </p:cNvSpPr>
            <p:nvPr/>
          </p:nvSpPr>
          <p:spPr bwMode="auto">
            <a:xfrm>
              <a:off x="3495" y="3374"/>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800"/>
            </a:p>
          </p:txBody>
        </p:sp>
        <p:sp>
          <p:nvSpPr>
            <p:cNvPr id="9250" name="Text Box 53"/>
            <p:cNvSpPr txBox="1">
              <a:spLocks noChangeArrowheads="1"/>
            </p:cNvSpPr>
            <p:nvPr/>
          </p:nvSpPr>
          <p:spPr bwMode="auto">
            <a:xfrm>
              <a:off x="3450" y="3042"/>
              <a:ext cx="327" cy="1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000" i="1">
                  <a:sym typeface="Symbol" pitchFamily="18" charset="2"/>
                </a:rPr>
                <a:t>x</a:t>
              </a:r>
              <a:r>
                <a:rPr lang="en-US" altLang="en-US" sz="2000" i="1" baseline="-25000">
                  <a:sym typeface="Symbol" pitchFamily="18" charset="2"/>
                </a:rPr>
                <a:t>1</a:t>
              </a:r>
              <a:endParaRPr lang="en-US" altLang="en-US" sz="2000" i="1">
                <a:sym typeface="Symbol" pitchFamily="18" charset="2"/>
              </a:endParaRPr>
            </a:p>
          </p:txBody>
        </p:sp>
        <p:sp>
          <p:nvSpPr>
            <p:cNvPr id="9251" name="Line 54"/>
            <p:cNvSpPr>
              <a:spLocks noChangeShapeType="1"/>
            </p:cNvSpPr>
            <p:nvPr/>
          </p:nvSpPr>
          <p:spPr bwMode="auto">
            <a:xfrm>
              <a:off x="3336" y="3800"/>
              <a:ext cx="1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9252" name="Line 55"/>
            <p:cNvSpPr>
              <a:spLocks noChangeShapeType="1"/>
            </p:cNvSpPr>
            <p:nvPr/>
          </p:nvSpPr>
          <p:spPr bwMode="auto">
            <a:xfrm rot="5400000" flipH="1">
              <a:off x="3348" y="3660"/>
              <a:ext cx="248"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800"/>
            </a:p>
          </p:txBody>
        </p:sp>
        <p:sp>
          <p:nvSpPr>
            <p:cNvPr id="9253" name="Line 56"/>
            <p:cNvSpPr>
              <a:spLocks noChangeShapeType="1"/>
            </p:cNvSpPr>
            <p:nvPr/>
          </p:nvSpPr>
          <p:spPr bwMode="auto">
            <a:xfrm rot="5400000" flipH="1">
              <a:off x="4404" y="3412"/>
              <a:ext cx="744"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800"/>
            </a:p>
          </p:txBody>
        </p:sp>
        <p:sp>
          <p:nvSpPr>
            <p:cNvPr id="9254" name="Text Box 57"/>
            <p:cNvSpPr txBox="1">
              <a:spLocks noChangeArrowheads="1"/>
            </p:cNvSpPr>
            <p:nvPr/>
          </p:nvSpPr>
          <p:spPr bwMode="auto">
            <a:xfrm>
              <a:off x="3202" y="3578"/>
              <a:ext cx="247"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000" i="1">
                  <a:sym typeface="Symbol" pitchFamily="18" charset="2"/>
                </a:rPr>
                <a:t>y</a:t>
              </a:r>
              <a:r>
                <a:rPr lang="en-US" altLang="en-US" sz="2000" i="1" baseline="-25000">
                  <a:sym typeface="Symbol" pitchFamily="18" charset="2"/>
                </a:rPr>
                <a:t>1</a:t>
              </a:r>
              <a:endParaRPr lang="en-US" altLang="en-US" sz="2000" i="1">
                <a:sym typeface="Symbol" pitchFamily="18" charset="2"/>
              </a:endParaRPr>
            </a:p>
          </p:txBody>
        </p:sp>
        <p:sp>
          <p:nvSpPr>
            <p:cNvPr id="9255" name="Text Box 58"/>
            <p:cNvSpPr txBox="1">
              <a:spLocks noChangeArrowheads="1"/>
            </p:cNvSpPr>
            <p:nvPr/>
          </p:nvSpPr>
          <p:spPr bwMode="auto">
            <a:xfrm>
              <a:off x="4498" y="3466"/>
              <a:ext cx="255"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000" i="1">
                  <a:sym typeface="Symbol" pitchFamily="18" charset="2"/>
                </a:rPr>
                <a:t>y</a:t>
              </a:r>
              <a:r>
                <a:rPr lang="en-US" altLang="en-US" sz="2000" i="1" baseline="-25000">
                  <a:sym typeface="Symbol" pitchFamily="18" charset="2"/>
                </a:rPr>
                <a:t>2</a:t>
              </a:r>
              <a:endParaRPr lang="en-US" altLang="en-US" sz="2000" i="1">
                <a:sym typeface="Symbol" pitchFamily="18" charset="2"/>
              </a:endParaRPr>
            </a:p>
          </p:txBody>
        </p:sp>
        <p:sp>
          <p:nvSpPr>
            <p:cNvPr id="9256" name="Line 59"/>
            <p:cNvSpPr>
              <a:spLocks noChangeShapeType="1"/>
            </p:cNvSpPr>
            <p:nvPr/>
          </p:nvSpPr>
          <p:spPr bwMode="auto">
            <a:xfrm>
              <a:off x="3576" y="3688"/>
              <a:ext cx="2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2800"/>
            </a:p>
          </p:txBody>
        </p:sp>
        <p:sp>
          <p:nvSpPr>
            <p:cNvPr id="9257" name="Line 60"/>
            <p:cNvSpPr>
              <a:spLocks noChangeShapeType="1"/>
            </p:cNvSpPr>
            <p:nvPr/>
          </p:nvSpPr>
          <p:spPr bwMode="auto">
            <a:xfrm>
              <a:off x="4896" y="3272"/>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2800"/>
            </a:p>
          </p:txBody>
        </p:sp>
        <p:sp>
          <p:nvSpPr>
            <p:cNvPr id="9258" name="Text Box 61"/>
            <p:cNvSpPr txBox="1">
              <a:spLocks noChangeArrowheads="1"/>
            </p:cNvSpPr>
            <p:nvPr/>
          </p:nvSpPr>
          <p:spPr bwMode="auto">
            <a:xfrm>
              <a:off x="4930" y="3258"/>
              <a:ext cx="255"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000" i="1">
                  <a:solidFill>
                    <a:srgbClr val="FF0000"/>
                  </a:solidFill>
                  <a:sym typeface="Symbol" pitchFamily="18" charset="2"/>
                </a:rPr>
                <a:t>v</a:t>
              </a:r>
              <a:r>
                <a:rPr lang="en-US" altLang="en-US" sz="2000" i="1" baseline="-25000">
                  <a:solidFill>
                    <a:srgbClr val="FF0000"/>
                  </a:solidFill>
                  <a:sym typeface="Symbol" pitchFamily="18" charset="2"/>
                </a:rPr>
                <a:t>2</a:t>
              </a:r>
              <a:endParaRPr lang="en-US" altLang="en-US" sz="2000" i="1">
                <a:solidFill>
                  <a:srgbClr val="FF0000"/>
                </a:solidFill>
                <a:sym typeface="Symbol" pitchFamily="18" charset="2"/>
              </a:endParaRPr>
            </a:p>
          </p:txBody>
        </p:sp>
        <p:sp>
          <p:nvSpPr>
            <p:cNvPr id="9259" name="Text Box 62"/>
            <p:cNvSpPr txBox="1">
              <a:spLocks noChangeArrowheads="1"/>
            </p:cNvSpPr>
            <p:nvPr/>
          </p:nvSpPr>
          <p:spPr bwMode="auto">
            <a:xfrm>
              <a:off x="3778" y="3594"/>
              <a:ext cx="255"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000" i="1">
                  <a:solidFill>
                    <a:srgbClr val="FF0000"/>
                  </a:solidFill>
                  <a:sym typeface="Symbol" pitchFamily="18" charset="2"/>
                </a:rPr>
                <a:t>v</a:t>
              </a:r>
              <a:r>
                <a:rPr lang="en-US" altLang="en-US" sz="2000" i="1" baseline="-25000">
                  <a:solidFill>
                    <a:srgbClr val="FF0000"/>
                  </a:solidFill>
                  <a:sym typeface="Symbol" pitchFamily="18" charset="2"/>
                </a:rPr>
                <a:t>1</a:t>
              </a:r>
              <a:endParaRPr lang="en-US" altLang="en-US" sz="2000" i="1">
                <a:solidFill>
                  <a:srgbClr val="FF0000"/>
                </a:solidFill>
                <a:sym typeface="Symbol" pitchFamily="18" charset="2"/>
              </a:endParaRPr>
            </a:p>
          </p:txBody>
        </p:sp>
      </p:grpSp>
      <p:sp>
        <p:nvSpPr>
          <p:cNvPr id="9220" name="Rectangle 63"/>
          <p:cNvSpPr>
            <a:spLocks noGrp="1" noChangeArrowheads="1"/>
          </p:cNvSpPr>
          <p:nvPr>
            <p:ph type="title"/>
          </p:nvPr>
        </p:nvSpPr>
        <p:spPr/>
        <p:txBody>
          <a:bodyPr/>
          <a:lstStyle/>
          <a:p>
            <a:pPr eaLnBrk="1" hangingPunct="1"/>
            <a:r>
              <a:rPr lang="en-US" altLang="en-US"/>
              <a:t>Continuity Equation</a:t>
            </a:r>
          </a:p>
        </p:txBody>
      </p:sp>
      <p:sp>
        <p:nvSpPr>
          <p:cNvPr id="9221" name="Rectangle 64"/>
          <p:cNvSpPr>
            <a:spLocks noGrp="1" noChangeArrowheads="1"/>
          </p:cNvSpPr>
          <p:nvPr>
            <p:ph type="body" idx="1"/>
          </p:nvPr>
        </p:nvSpPr>
        <p:spPr>
          <a:xfrm>
            <a:off x="525464" y="1519557"/>
            <a:ext cx="4076700" cy="4525963"/>
          </a:xfrm>
        </p:spPr>
        <p:txBody>
          <a:bodyPr/>
          <a:lstStyle/>
          <a:p>
            <a:pPr eaLnBrk="1" hangingPunct="1"/>
            <a:r>
              <a:rPr lang="en-US" altLang="en-US" sz="2400">
                <a:sym typeface="Symbol" pitchFamily="18" charset="2"/>
              </a:rPr>
              <a:t>The mass in volume 1</a:t>
            </a:r>
          </a:p>
          <a:p>
            <a:pPr eaLnBrk="1" hangingPunct="1"/>
            <a:endParaRPr lang="en-US" altLang="en-US" sz="2400">
              <a:sym typeface="Symbol" pitchFamily="18" charset="2"/>
            </a:endParaRPr>
          </a:p>
          <a:p>
            <a:pPr eaLnBrk="1" hangingPunct="1"/>
            <a:r>
              <a:rPr lang="en-US" altLang="en-US" sz="2400">
                <a:sym typeface="Symbol" pitchFamily="18" charset="2"/>
              </a:rPr>
              <a:t>The mass in volume 2</a:t>
            </a:r>
          </a:p>
          <a:p>
            <a:pPr eaLnBrk="1" hangingPunct="1"/>
            <a:endParaRPr lang="en-US" altLang="en-US" sz="2400">
              <a:sym typeface="Symbol" pitchFamily="18" charset="2"/>
            </a:endParaRPr>
          </a:p>
          <a:p>
            <a:pPr eaLnBrk="1" hangingPunct="1"/>
            <a:r>
              <a:rPr lang="en-US" altLang="en-US" sz="2400">
                <a:sym typeface="Symbol" pitchFamily="18" charset="2"/>
              </a:rPr>
              <a:t>It is as though the mass from area 1 is moved to area 2</a:t>
            </a:r>
          </a:p>
          <a:p>
            <a:pPr lvl="1" eaLnBrk="1" hangingPunct="1"/>
            <a:r>
              <a:rPr lang="en-US" altLang="en-US" sz="2000">
                <a:sym typeface="Symbol" pitchFamily="18" charset="2"/>
              </a:rPr>
              <a:t>Really we move all the segment</a:t>
            </a:r>
          </a:p>
          <a:p>
            <a:pPr lvl="1" eaLnBrk="1" hangingPunct="1"/>
            <a:r>
              <a:rPr lang="en-US" altLang="en-US" sz="2000">
                <a:sym typeface="Symbol" pitchFamily="18" charset="2"/>
              </a:rPr>
              <a:t>We can’t tell parts of the segment apart</a:t>
            </a:r>
          </a:p>
        </p:txBody>
      </p:sp>
      <p:sp>
        <p:nvSpPr>
          <p:cNvPr id="9222" name="Rectangle 6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9223" name="Object 66"/>
          <p:cNvGraphicFramePr>
            <a:graphicFrameLocks noChangeAspect="1"/>
          </p:cNvGraphicFramePr>
          <p:nvPr>
            <p:extLst>
              <p:ext uri="{D42A27DB-BD31-4B8C-83A1-F6EECF244321}">
                <p14:modId xmlns:p14="http://schemas.microsoft.com/office/powerpoint/2010/main" val="3344922902"/>
              </p:ext>
            </p:extLst>
          </p:nvPr>
        </p:nvGraphicFramePr>
        <p:xfrm>
          <a:off x="1370014" y="1986282"/>
          <a:ext cx="2432050" cy="379413"/>
        </p:xfrm>
        <a:graphic>
          <a:graphicData uri="http://schemas.openxmlformats.org/presentationml/2006/ole">
            <mc:AlternateContent xmlns:mc="http://schemas.openxmlformats.org/markup-compatibility/2006">
              <mc:Choice xmlns:v="urn:schemas-microsoft-com:vml" Requires="v">
                <p:oleObj name="Equation" r:id="rId2" imgW="1371600" imgH="215900" progId="Equation.3">
                  <p:embed/>
                </p:oleObj>
              </mc:Choice>
              <mc:Fallback>
                <p:oleObj name="Equation" r:id="rId2" imgW="1371600" imgH="215900" progId="Equation.3">
                  <p:embed/>
                  <p:pic>
                    <p:nvPicPr>
                      <p:cNvPr id="9223" name="Object 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0014" y="1986282"/>
                        <a:ext cx="243205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4" name="Rectangle 67"/>
          <p:cNvSpPr>
            <a:spLocks noChangeArrowheads="1"/>
          </p:cNvSpPr>
          <p:nvPr/>
        </p:nvSpPr>
        <p:spPr bwMode="auto">
          <a:xfrm>
            <a:off x="68265" y="299700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9225" name="Object 68"/>
          <p:cNvGraphicFramePr>
            <a:graphicFrameLocks noChangeAspect="1"/>
          </p:cNvGraphicFramePr>
          <p:nvPr>
            <p:extLst>
              <p:ext uri="{D42A27DB-BD31-4B8C-83A1-F6EECF244321}">
                <p14:modId xmlns:p14="http://schemas.microsoft.com/office/powerpoint/2010/main" val="635755358"/>
              </p:ext>
            </p:extLst>
          </p:nvPr>
        </p:nvGraphicFramePr>
        <p:xfrm>
          <a:off x="1223965" y="2894331"/>
          <a:ext cx="2608263" cy="382588"/>
        </p:xfrm>
        <a:graphic>
          <a:graphicData uri="http://schemas.openxmlformats.org/presentationml/2006/ole">
            <mc:AlternateContent xmlns:mc="http://schemas.openxmlformats.org/markup-compatibility/2006">
              <mc:Choice xmlns:v="urn:schemas-microsoft-com:vml" Requires="v">
                <p:oleObj name="Equation" r:id="rId4" imgW="1459866" imgH="215806" progId="Equation.3">
                  <p:embed/>
                </p:oleObj>
              </mc:Choice>
              <mc:Fallback>
                <p:oleObj name="Equation" r:id="rId4" imgW="1459866" imgH="215806" progId="Equation.3">
                  <p:embed/>
                  <p:pic>
                    <p:nvPicPr>
                      <p:cNvPr id="9225" name="Object 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3965" y="2894331"/>
                        <a:ext cx="260826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5109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2AE6138C-11AD-4507-8AA5-FA610A725371}" type="slidenum">
              <a:rPr lang="en-US" altLang="en-US" sz="1400"/>
              <a:pPr eaLnBrk="1" hangingPunct="1">
                <a:spcBef>
                  <a:spcPct val="0"/>
                </a:spcBef>
                <a:buFontTx/>
                <a:buNone/>
              </a:pPr>
              <a:t>13</a:t>
            </a:fld>
            <a:endParaRPr lang="en-US" altLang="en-US" sz="1400"/>
          </a:p>
        </p:txBody>
      </p:sp>
      <p:grpSp>
        <p:nvGrpSpPr>
          <p:cNvPr id="10243" name="Group 2"/>
          <p:cNvGrpSpPr>
            <a:grpSpLocks/>
          </p:cNvGrpSpPr>
          <p:nvPr/>
        </p:nvGrpSpPr>
        <p:grpSpPr bwMode="auto">
          <a:xfrm>
            <a:off x="6257928" y="40884"/>
            <a:ext cx="5354954" cy="6407255"/>
            <a:chOff x="3027" y="1015"/>
            <a:chExt cx="2269" cy="2785"/>
          </a:xfrm>
        </p:grpSpPr>
        <p:grpSp>
          <p:nvGrpSpPr>
            <p:cNvPr id="10252" name="Group 3"/>
            <p:cNvGrpSpPr>
              <a:grpSpLocks/>
            </p:cNvGrpSpPr>
            <p:nvPr/>
          </p:nvGrpSpPr>
          <p:grpSpPr bwMode="auto">
            <a:xfrm>
              <a:off x="3478" y="1015"/>
              <a:ext cx="1480" cy="804"/>
              <a:chOff x="698" y="1317"/>
              <a:chExt cx="1480" cy="804"/>
            </a:xfrm>
          </p:grpSpPr>
          <p:grpSp>
            <p:nvGrpSpPr>
              <p:cNvPr id="10303" name="Group 4"/>
              <p:cNvGrpSpPr>
                <a:grpSpLocks/>
              </p:cNvGrpSpPr>
              <p:nvPr/>
            </p:nvGrpSpPr>
            <p:grpSpPr bwMode="auto">
              <a:xfrm>
                <a:off x="698" y="1936"/>
                <a:ext cx="161" cy="96"/>
                <a:chOff x="707" y="2868"/>
                <a:chExt cx="161" cy="96"/>
              </a:xfrm>
            </p:grpSpPr>
            <p:sp>
              <p:nvSpPr>
                <p:cNvPr id="10310" name="AutoShape 5"/>
                <p:cNvSpPr>
                  <a:spLocks noChangeArrowheads="1"/>
                </p:cNvSpPr>
                <p:nvPr/>
              </p:nvSpPr>
              <p:spPr bwMode="auto">
                <a:xfrm rot="213656" flipH="1">
                  <a:off x="707" y="2868"/>
                  <a:ext cx="161" cy="96"/>
                </a:xfrm>
                <a:prstGeom prst="flowChartMagneticDrum">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400"/>
                </a:p>
              </p:txBody>
            </p:sp>
            <p:sp>
              <p:nvSpPr>
                <p:cNvPr id="10311" name="Arc 6"/>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sz="2400"/>
                </a:p>
              </p:txBody>
            </p:sp>
          </p:grpSp>
          <p:sp>
            <p:nvSpPr>
              <p:cNvPr id="10304" name="Freeform 7"/>
              <p:cNvSpPr>
                <a:spLocks/>
              </p:cNvSpPr>
              <p:nvPr/>
            </p:nvSpPr>
            <p:spPr bwMode="auto">
              <a:xfrm>
                <a:off x="702" y="1393"/>
                <a:ext cx="1407" cy="642"/>
              </a:xfrm>
              <a:custGeom>
                <a:avLst/>
                <a:gdLst>
                  <a:gd name="T0" fmla="*/ 126 w 1407"/>
                  <a:gd name="T1" fmla="*/ 546 h 642"/>
                  <a:gd name="T2" fmla="*/ 222 w 1407"/>
                  <a:gd name="T3" fmla="*/ 546 h 642"/>
                  <a:gd name="T4" fmla="*/ 336 w 1407"/>
                  <a:gd name="T5" fmla="*/ 525 h 642"/>
                  <a:gd name="T6" fmla="*/ 441 w 1407"/>
                  <a:gd name="T7" fmla="*/ 507 h 642"/>
                  <a:gd name="T8" fmla="*/ 537 w 1407"/>
                  <a:gd name="T9" fmla="*/ 480 h 642"/>
                  <a:gd name="T10" fmla="*/ 618 w 1407"/>
                  <a:gd name="T11" fmla="*/ 444 h 642"/>
                  <a:gd name="T12" fmla="*/ 678 w 1407"/>
                  <a:gd name="T13" fmla="*/ 402 h 642"/>
                  <a:gd name="T14" fmla="*/ 759 w 1407"/>
                  <a:gd name="T15" fmla="*/ 315 h 642"/>
                  <a:gd name="T16" fmla="*/ 834 w 1407"/>
                  <a:gd name="T17" fmla="*/ 216 h 642"/>
                  <a:gd name="T18" fmla="*/ 924 w 1407"/>
                  <a:gd name="T19" fmla="*/ 102 h 642"/>
                  <a:gd name="T20" fmla="*/ 990 w 1407"/>
                  <a:gd name="T21" fmla="*/ 57 h 642"/>
                  <a:gd name="T22" fmla="*/ 1080 w 1407"/>
                  <a:gd name="T23" fmla="*/ 24 h 642"/>
                  <a:gd name="T24" fmla="*/ 1161 w 1407"/>
                  <a:gd name="T25" fmla="*/ 9 h 642"/>
                  <a:gd name="T26" fmla="*/ 1242 w 1407"/>
                  <a:gd name="T27" fmla="*/ 0 h 642"/>
                  <a:gd name="T28" fmla="*/ 1332 w 1407"/>
                  <a:gd name="T29" fmla="*/ 6 h 642"/>
                  <a:gd name="T30" fmla="*/ 1389 w 1407"/>
                  <a:gd name="T31" fmla="*/ 6 h 642"/>
                  <a:gd name="T32" fmla="*/ 1407 w 1407"/>
                  <a:gd name="T33" fmla="*/ 18 h 642"/>
                  <a:gd name="T34" fmla="*/ 1407 w 1407"/>
                  <a:gd name="T35" fmla="*/ 90 h 642"/>
                  <a:gd name="T36" fmla="*/ 1404 w 1407"/>
                  <a:gd name="T37" fmla="*/ 135 h 642"/>
                  <a:gd name="T38" fmla="*/ 1395 w 1407"/>
                  <a:gd name="T39" fmla="*/ 192 h 642"/>
                  <a:gd name="T40" fmla="*/ 1377 w 1407"/>
                  <a:gd name="T41" fmla="*/ 243 h 642"/>
                  <a:gd name="T42" fmla="*/ 1263 w 1407"/>
                  <a:gd name="T43" fmla="*/ 249 h 642"/>
                  <a:gd name="T44" fmla="*/ 1170 w 1407"/>
                  <a:gd name="T45" fmla="*/ 243 h 642"/>
                  <a:gd name="T46" fmla="*/ 1077 w 1407"/>
                  <a:gd name="T47" fmla="*/ 252 h 642"/>
                  <a:gd name="T48" fmla="*/ 1014 w 1407"/>
                  <a:gd name="T49" fmla="*/ 267 h 642"/>
                  <a:gd name="T50" fmla="*/ 963 w 1407"/>
                  <a:gd name="T51" fmla="*/ 285 h 642"/>
                  <a:gd name="T52" fmla="*/ 897 w 1407"/>
                  <a:gd name="T53" fmla="*/ 315 h 642"/>
                  <a:gd name="T54" fmla="*/ 843 w 1407"/>
                  <a:gd name="T55" fmla="*/ 375 h 642"/>
                  <a:gd name="T56" fmla="*/ 768 w 1407"/>
                  <a:gd name="T57" fmla="*/ 447 h 642"/>
                  <a:gd name="T58" fmla="*/ 717 w 1407"/>
                  <a:gd name="T59" fmla="*/ 498 h 642"/>
                  <a:gd name="T60" fmla="*/ 669 w 1407"/>
                  <a:gd name="T61" fmla="*/ 540 h 642"/>
                  <a:gd name="T62" fmla="*/ 621 w 1407"/>
                  <a:gd name="T63" fmla="*/ 564 h 642"/>
                  <a:gd name="T64" fmla="*/ 564 w 1407"/>
                  <a:gd name="T65" fmla="*/ 588 h 642"/>
                  <a:gd name="T66" fmla="*/ 477 w 1407"/>
                  <a:gd name="T67" fmla="*/ 606 h 642"/>
                  <a:gd name="T68" fmla="*/ 375 w 1407"/>
                  <a:gd name="T69" fmla="*/ 627 h 642"/>
                  <a:gd name="T70" fmla="*/ 273 w 1407"/>
                  <a:gd name="T71" fmla="*/ 636 h 642"/>
                  <a:gd name="T72" fmla="*/ 171 w 1407"/>
                  <a:gd name="T73" fmla="*/ 642 h 642"/>
                  <a:gd name="T74" fmla="*/ 66 w 1407"/>
                  <a:gd name="T75" fmla="*/ 636 h 642"/>
                  <a:gd name="T76" fmla="*/ 15 w 1407"/>
                  <a:gd name="T77" fmla="*/ 630 h 642"/>
                  <a:gd name="T78" fmla="*/ 0 w 1407"/>
                  <a:gd name="T79" fmla="*/ 606 h 642"/>
                  <a:gd name="T80" fmla="*/ 3 w 1407"/>
                  <a:gd name="T81" fmla="*/ 573 h 642"/>
                  <a:gd name="T82" fmla="*/ 9 w 1407"/>
                  <a:gd name="T83" fmla="*/ 543 h 642"/>
                  <a:gd name="T84" fmla="*/ 57 w 1407"/>
                  <a:gd name="T85" fmla="*/ 546 h 642"/>
                  <a:gd name="T86" fmla="*/ 180 w 1407"/>
                  <a:gd name="T87" fmla="*/ 549 h 642"/>
                  <a:gd name="T88" fmla="*/ 204 w 1407"/>
                  <a:gd name="T89" fmla="*/ 546 h 6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07"/>
                  <a:gd name="T136" fmla="*/ 0 h 642"/>
                  <a:gd name="T137" fmla="*/ 1407 w 1407"/>
                  <a:gd name="T138" fmla="*/ 642 h 6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07" h="642">
                    <a:moveTo>
                      <a:pt x="126" y="546"/>
                    </a:moveTo>
                    <a:lnTo>
                      <a:pt x="222" y="546"/>
                    </a:lnTo>
                    <a:lnTo>
                      <a:pt x="336" y="525"/>
                    </a:lnTo>
                    <a:lnTo>
                      <a:pt x="441" y="507"/>
                    </a:lnTo>
                    <a:lnTo>
                      <a:pt x="537" y="480"/>
                    </a:lnTo>
                    <a:lnTo>
                      <a:pt x="618" y="444"/>
                    </a:lnTo>
                    <a:lnTo>
                      <a:pt x="678" y="402"/>
                    </a:lnTo>
                    <a:lnTo>
                      <a:pt x="759" y="315"/>
                    </a:lnTo>
                    <a:lnTo>
                      <a:pt x="834" y="216"/>
                    </a:lnTo>
                    <a:lnTo>
                      <a:pt x="924" y="102"/>
                    </a:lnTo>
                    <a:lnTo>
                      <a:pt x="990" y="57"/>
                    </a:lnTo>
                    <a:lnTo>
                      <a:pt x="1080" y="24"/>
                    </a:lnTo>
                    <a:lnTo>
                      <a:pt x="1161" y="9"/>
                    </a:lnTo>
                    <a:lnTo>
                      <a:pt x="1242" y="0"/>
                    </a:lnTo>
                    <a:lnTo>
                      <a:pt x="1332" y="6"/>
                    </a:lnTo>
                    <a:lnTo>
                      <a:pt x="1389" y="6"/>
                    </a:lnTo>
                    <a:lnTo>
                      <a:pt x="1407" y="18"/>
                    </a:lnTo>
                    <a:lnTo>
                      <a:pt x="1407" y="90"/>
                    </a:lnTo>
                    <a:lnTo>
                      <a:pt x="1404" y="135"/>
                    </a:lnTo>
                    <a:lnTo>
                      <a:pt x="1395" y="192"/>
                    </a:lnTo>
                    <a:lnTo>
                      <a:pt x="1377" y="243"/>
                    </a:lnTo>
                    <a:lnTo>
                      <a:pt x="1263" y="249"/>
                    </a:lnTo>
                    <a:lnTo>
                      <a:pt x="1170" y="243"/>
                    </a:lnTo>
                    <a:lnTo>
                      <a:pt x="1077" y="252"/>
                    </a:lnTo>
                    <a:lnTo>
                      <a:pt x="1014" y="267"/>
                    </a:lnTo>
                    <a:lnTo>
                      <a:pt x="963" y="285"/>
                    </a:lnTo>
                    <a:lnTo>
                      <a:pt x="897" y="315"/>
                    </a:lnTo>
                    <a:lnTo>
                      <a:pt x="843" y="375"/>
                    </a:lnTo>
                    <a:lnTo>
                      <a:pt x="768" y="447"/>
                    </a:lnTo>
                    <a:lnTo>
                      <a:pt x="717" y="498"/>
                    </a:lnTo>
                    <a:lnTo>
                      <a:pt x="669" y="540"/>
                    </a:lnTo>
                    <a:lnTo>
                      <a:pt x="621" y="564"/>
                    </a:lnTo>
                    <a:lnTo>
                      <a:pt x="564" y="588"/>
                    </a:lnTo>
                    <a:lnTo>
                      <a:pt x="477" y="606"/>
                    </a:lnTo>
                    <a:lnTo>
                      <a:pt x="375" y="627"/>
                    </a:lnTo>
                    <a:lnTo>
                      <a:pt x="273" y="636"/>
                    </a:lnTo>
                    <a:lnTo>
                      <a:pt x="171" y="642"/>
                    </a:lnTo>
                    <a:lnTo>
                      <a:pt x="66" y="636"/>
                    </a:lnTo>
                    <a:lnTo>
                      <a:pt x="15" y="630"/>
                    </a:lnTo>
                    <a:lnTo>
                      <a:pt x="0" y="606"/>
                    </a:lnTo>
                    <a:lnTo>
                      <a:pt x="3" y="573"/>
                    </a:lnTo>
                    <a:lnTo>
                      <a:pt x="9" y="543"/>
                    </a:lnTo>
                    <a:lnTo>
                      <a:pt x="57" y="546"/>
                    </a:lnTo>
                    <a:lnTo>
                      <a:pt x="180" y="549"/>
                    </a:lnTo>
                    <a:lnTo>
                      <a:pt x="204" y="546"/>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p>
            </p:txBody>
          </p:sp>
          <p:sp>
            <p:nvSpPr>
              <p:cNvPr id="10305" name="Freeform 8"/>
              <p:cNvSpPr>
                <a:spLocks/>
              </p:cNvSpPr>
              <p:nvPr/>
            </p:nvSpPr>
            <p:spPr bwMode="auto">
              <a:xfrm rot="-10354484">
                <a:off x="742" y="1563"/>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10306" name="Freeform 9"/>
              <p:cNvSpPr>
                <a:spLocks/>
              </p:cNvSpPr>
              <p:nvPr/>
            </p:nvSpPr>
            <p:spPr bwMode="auto">
              <a:xfrm rot="-10354484">
                <a:off x="762" y="1317"/>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10307" name="Oval 10"/>
              <p:cNvSpPr>
                <a:spLocks noChangeArrowheads="1"/>
              </p:cNvSpPr>
              <p:nvPr/>
            </p:nvSpPr>
            <p:spPr bwMode="auto">
              <a:xfrm rot="-10354484">
                <a:off x="2122" y="1405"/>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400"/>
              </a:p>
            </p:txBody>
          </p:sp>
          <p:sp>
            <p:nvSpPr>
              <p:cNvPr id="10308" name="Oval 11"/>
              <p:cNvSpPr>
                <a:spLocks noChangeArrowheads="1"/>
              </p:cNvSpPr>
              <p:nvPr/>
            </p:nvSpPr>
            <p:spPr bwMode="auto">
              <a:xfrm rot="-10354484">
                <a:off x="699" y="1937"/>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400"/>
              </a:p>
            </p:txBody>
          </p:sp>
          <p:sp>
            <p:nvSpPr>
              <p:cNvPr id="10309" name="Oval 12"/>
              <p:cNvSpPr>
                <a:spLocks noChangeArrowheads="1"/>
              </p:cNvSpPr>
              <p:nvPr/>
            </p:nvSpPr>
            <p:spPr bwMode="auto">
              <a:xfrm rot="-10354484">
                <a:off x="2053" y="1399"/>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400"/>
              </a:p>
            </p:txBody>
          </p:sp>
        </p:grpSp>
        <p:grpSp>
          <p:nvGrpSpPr>
            <p:cNvPr id="10253" name="Group 13"/>
            <p:cNvGrpSpPr>
              <a:grpSpLocks/>
            </p:cNvGrpSpPr>
            <p:nvPr/>
          </p:nvGrpSpPr>
          <p:grpSpPr bwMode="auto">
            <a:xfrm>
              <a:off x="3497" y="1926"/>
              <a:ext cx="1483" cy="804"/>
              <a:chOff x="746" y="2786"/>
              <a:chExt cx="1483" cy="804"/>
            </a:xfrm>
          </p:grpSpPr>
          <p:sp>
            <p:nvSpPr>
              <p:cNvPr id="10294" name="Freeform 14"/>
              <p:cNvSpPr>
                <a:spLocks/>
              </p:cNvSpPr>
              <p:nvPr/>
            </p:nvSpPr>
            <p:spPr bwMode="auto">
              <a:xfrm>
                <a:off x="852" y="2862"/>
                <a:ext cx="1377" cy="648"/>
              </a:xfrm>
              <a:custGeom>
                <a:avLst/>
                <a:gdLst>
                  <a:gd name="T0" fmla="*/ 33 w 1377"/>
                  <a:gd name="T1" fmla="*/ 546 h 648"/>
                  <a:gd name="T2" fmla="*/ 3 w 1377"/>
                  <a:gd name="T3" fmla="*/ 564 h 648"/>
                  <a:gd name="T4" fmla="*/ 0 w 1377"/>
                  <a:gd name="T5" fmla="*/ 600 h 648"/>
                  <a:gd name="T6" fmla="*/ 0 w 1377"/>
                  <a:gd name="T7" fmla="*/ 627 h 648"/>
                  <a:gd name="T8" fmla="*/ 15 w 1377"/>
                  <a:gd name="T9" fmla="*/ 648 h 648"/>
                  <a:gd name="T10" fmla="*/ 114 w 1377"/>
                  <a:gd name="T11" fmla="*/ 642 h 648"/>
                  <a:gd name="T12" fmla="*/ 279 w 1377"/>
                  <a:gd name="T13" fmla="*/ 627 h 648"/>
                  <a:gd name="T14" fmla="*/ 369 w 1377"/>
                  <a:gd name="T15" fmla="*/ 606 h 648"/>
                  <a:gd name="T16" fmla="*/ 480 w 1377"/>
                  <a:gd name="T17" fmla="*/ 582 h 648"/>
                  <a:gd name="T18" fmla="*/ 552 w 1377"/>
                  <a:gd name="T19" fmla="*/ 546 h 648"/>
                  <a:gd name="T20" fmla="*/ 633 w 1377"/>
                  <a:gd name="T21" fmla="*/ 483 h 648"/>
                  <a:gd name="T22" fmla="*/ 717 w 1377"/>
                  <a:gd name="T23" fmla="*/ 390 h 648"/>
                  <a:gd name="T24" fmla="*/ 786 w 1377"/>
                  <a:gd name="T25" fmla="*/ 324 h 648"/>
                  <a:gd name="T26" fmla="*/ 861 w 1377"/>
                  <a:gd name="T27" fmla="*/ 282 h 648"/>
                  <a:gd name="T28" fmla="*/ 951 w 1377"/>
                  <a:gd name="T29" fmla="*/ 255 h 648"/>
                  <a:gd name="T30" fmla="*/ 1056 w 1377"/>
                  <a:gd name="T31" fmla="*/ 243 h 648"/>
                  <a:gd name="T32" fmla="*/ 1212 w 1377"/>
                  <a:gd name="T33" fmla="*/ 246 h 648"/>
                  <a:gd name="T34" fmla="*/ 1332 w 1377"/>
                  <a:gd name="T35" fmla="*/ 258 h 648"/>
                  <a:gd name="T36" fmla="*/ 1371 w 1377"/>
                  <a:gd name="T37" fmla="*/ 186 h 648"/>
                  <a:gd name="T38" fmla="*/ 1377 w 1377"/>
                  <a:gd name="T39" fmla="*/ 111 h 648"/>
                  <a:gd name="T40" fmla="*/ 1374 w 1377"/>
                  <a:gd name="T41" fmla="*/ 42 h 648"/>
                  <a:gd name="T42" fmla="*/ 1359 w 1377"/>
                  <a:gd name="T43" fmla="*/ 12 h 648"/>
                  <a:gd name="T44" fmla="*/ 1209 w 1377"/>
                  <a:gd name="T45" fmla="*/ 3 h 648"/>
                  <a:gd name="T46" fmla="*/ 1119 w 1377"/>
                  <a:gd name="T47" fmla="*/ 0 h 648"/>
                  <a:gd name="T48" fmla="*/ 1053 w 1377"/>
                  <a:gd name="T49" fmla="*/ 9 h 648"/>
                  <a:gd name="T50" fmla="*/ 960 w 1377"/>
                  <a:gd name="T51" fmla="*/ 27 h 648"/>
                  <a:gd name="T52" fmla="*/ 876 w 1377"/>
                  <a:gd name="T53" fmla="*/ 66 h 648"/>
                  <a:gd name="T54" fmla="*/ 807 w 1377"/>
                  <a:gd name="T55" fmla="*/ 114 h 648"/>
                  <a:gd name="T56" fmla="*/ 726 w 1377"/>
                  <a:gd name="T57" fmla="*/ 225 h 648"/>
                  <a:gd name="T58" fmla="*/ 630 w 1377"/>
                  <a:gd name="T59" fmla="*/ 348 h 648"/>
                  <a:gd name="T60" fmla="*/ 552 w 1377"/>
                  <a:gd name="T61" fmla="*/ 417 h 648"/>
                  <a:gd name="T62" fmla="*/ 486 w 1377"/>
                  <a:gd name="T63" fmla="*/ 459 h 648"/>
                  <a:gd name="T64" fmla="*/ 384 w 1377"/>
                  <a:gd name="T65" fmla="*/ 495 h 648"/>
                  <a:gd name="T66" fmla="*/ 276 w 1377"/>
                  <a:gd name="T67" fmla="*/ 522 h 648"/>
                  <a:gd name="T68" fmla="*/ 126 w 1377"/>
                  <a:gd name="T69" fmla="*/ 546 h 648"/>
                  <a:gd name="T70" fmla="*/ 33 w 1377"/>
                  <a:gd name="T71" fmla="*/ 546 h 6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77"/>
                  <a:gd name="T109" fmla="*/ 0 h 648"/>
                  <a:gd name="T110" fmla="*/ 1377 w 1377"/>
                  <a:gd name="T111" fmla="*/ 648 h 6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77" h="648">
                    <a:moveTo>
                      <a:pt x="33" y="546"/>
                    </a:moveTo>
                    <a:lnTo>
                      <a:pt x="3" y="564"/>
                    </a:lnTo>
                    <a:lnTo>
                      <a:pt x="0" y="600"/>
                    </a:lnTo>
                    <a:lnTo>
                      <a:pt x="0" y="627"/>
                    </a:lnTo>
                    <a:lnTo>
                      <a:pt x="15" y="648"/>
                    </a:lnTo>
                    <a:lnTo>
                      <a:pt x="114" y="642"/>
                    </a:lnTo>
                    <a:lnTo>
                      <a:pt x="279" y="627"/>
                    </a:lnTo>
                    <a:lnTo>
                      <a:pt x="369" y="606"/>
                    </a:lnTo>
                    <a:lnTo>
                      <a:pt x="480" y="582"/>
                    </a:lnTo>
                    <a:lnTo>
                      <a:pt x="552" y="546"/>
                    </a:lnTo>
                    <a:lnTo>
                      <a:pt x="633" y="483"/>
                    </a:lnTo>
                    <a:lnTo>
                      <a:pt x="717" y="390"/>
                    </a:lnTo>
                    <a:lnTo>
                      <a:pt x="786" y="324"/>
                    </a:lnTo>
                    <a:lnTo>
                      <a:pt x="861" y="282"/>
                    </a:lnTo>
                    <a:lnTo>
                      <a:pt x="951" y="255"/>
                    </a:lnTo>
                    <a:lnTo>
                      <a:pt x="1056" y="243"/>
                    </a:lnTo>
                    <a:lnTo>
                      <a:pt x="1212" y="246"/>
                    </a:lnTo>
                    <a:lnTo>
                      <a:pt x="1332" y="258"/>
                    </a:lnTo>
                    <a:lnTo>
                      <a:pt x="1371" y="186"/>
                    </a:lnTo>
                    <a:lnTo>
                      <a:pt x="1377" y="111"/>
                    </a:lnTo>
                    <a:lnTo>
                      <a:pt x="1374" y="42"/>
                    </a:lnTo>
                    <a:lnTo>
                      <a:pt x="1359" y="12"/>
                    </a:lnTo>
                    <a:lnTo>
                      <a:pt x="1209" y="3"/>
                    </a:lnTo>
                    <a:lnTo>
                      <a:pt x="1119" y="0"/>
                    </a:lnTo>
                    <a:lnTo>
                      <a:pt x="1053" y="9"/>
                    </a:lnTo>
                    <a:lnTo>
                      <a:pt x="960" y="27"/>
                    </a:lnTo>
                    <a:lnTo>
                      <a:pt x="876" y="66"/>
                    </a:lnTo>
                    <a:lnTo>
                      <a:pt x="807" y="114"/>
                    </a:lnTo>
                    <a:lnTo>
                      <a:pt x="726" y="225"/>
                    </a:lnTo>
                    <a:lnTo>
                      <a:pt x="630" y="348"/>
                    </a:lnTo>
                    <a:lnTo>
                      <a:pt x="552" y="417"/>
                    </a:lnTo>
                    <a:lnTo>
                      <a:pt x="486" y="459"/>
                    </a:lnTo>
                    <a:lnTo>
                      <a:pt x="384" y="495"/>
                    </a:lnTo>
                    <a:lnTo>
                      <a:pt x="276" y="522"/>
                    </a:lnTo>
                    <a:lnTo>
                      <a:pt x="126" y="546"/>
                    </a:lnTo>
                    <a:lnTo>
                      <a:pt x="33" y="546"/>
                    </a:lnTo>
                    <a:close/>
                  </a:path>
                </a:pathLst>
              </a:custGeom>
              <a:solidFill>
                <a:schemeClr val="accent1"/>
              </a:solidFill>
              <a:ln w="9525">
                <a:solidFill>
                  <a:schemeClr val="tx1"/>
                </a:solidFill>
                <a:round/>
                <a:headEnd/>
                <a:tailEnd/>
              </a:ln>
            </p:spPr>
            <p:txBody>
              <a:bodyPr/>
              <a:lstStyle/>
              <a:p>
                <a:endParaRPr lang="en-US" sz="2400"/>
              </a:p>
            </p:txBody>
          </p:sp>
          <p:grpSp>
            <p:nvGrpSpPr>
              <p:cNvPr id="10295" name="Group 15"/>
              <p:cNvGrpSpPr>
                <a:grpSpLocks/>
              </p:cNvGrpSpPr>
              <p:nvPr/>
            </p:nvGrpSpPr>
            <p:grpSpPr bwMode="auto">
              <a:xfrm>
                <a:off x="746" y="3408"/>
                <a:ext cx="161" cy="93"/>
                <a:chOff x="707" y="2868"/>
                <a:chExt cx="161" cy="96"/>
              </a:xfrm>
            </p:grpSpPr>
            <p:sp>
              <p:nvSpPr>
                <p:cNvPr id="10301" name="AutoShape 16"/>
                <p:cNvSpPr>
                  <a:spLocks noChangeArrowheads="1"/>
                </p:cNvSpPr>
                <p:nvPr/>
              </p:nvSpPr>
              <p:spPr bwMode="auto">
                <a:xfrm rot="213656" flipH="1">
                  <a:off x="707" y="2868"/>
                  <a:ext cx="161" cy="96"/>
                </a:xfrm>
                <a:prstGeom prst="flowChartMagneticDrum">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400"/>
                </a:p>
              </p:txBody>
            </p:sp>
            <p:sp>
              <p:nvSpPr>
                <p:cNvPr id="10302" name="Arc 17"/>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sz="2400"/>
                </a:p>
              </p:txBody>
            </p:sp>
          </p:grpSp>
          <p:sp>
            <p:nvSpPr>
              <p:cNvPr id="10296" name="Freeform 18"/>
              <p:cNvSpPr>
                <a:spLocks/>
              </p:cNvSpPr>
              <p:nvPr/>
            </p:nvSpPr>
            <p:spPr bwMode="auto">
              <a:xfrm rot="-10354484">
                <a:off x="790" y="3032"/>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10297" name="Freeform 19"/>
              <p:cNvSpPr>
                <a:spLocks/>
              </p:cNvSpPr>
              <p:nvPr/>
            </p:nvSpPr>
            <p:spPr bwMode="auto">
              <a:xfrm rot="-10354484">
                <a:off x="810" y="2786"/>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10298" name="Oval 20"/>
              <p:cNvSpPr>
                <a:spLocks noChangeArrowheads="1"/>
              </p:cNvSpPr>
              <p:nvPr/>
            </p:nvSpPr>
            <p:spPr bwMode="auto">
              <a:xfrm rot="-10354484">
                <a:off x="2170" y="2874"/>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400"/>
              </a:p>
            </p:txBody>
          </p:sp>
          <p:sp>
            <p:nvSpPr>
              <p:cNvPr id="10299" name="Oval 21"/>
              <p:cNvSpPr>
                <a:spLocks noChangeArrowheads="1"/>
              </p:cNvSpPr>
              <p:nvPr/>
            </p:nvSpPr>
            <p:spPr bwMode="auto">
              <a:xfrm rot="-10354484">
                <a:off x="747" y="3406"/>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400"/>
              </a:p>
            </p:txBody>
          </p:sp>
          <p:sp>
            <p:nvSpPr>
              <p:cNvPr id="10300" name="Oval 22"/>
              <p:cNvSpPr>
                <a:spLocks noChangeArrowheads="1"/>
              </p:cNvSpPr>
              <p:nvPr/>
            </p:nvSpPr>
            <p:spPr bwMode="auto">
              <a:xfrm rot="-10354484">
                <a:off x="852" y="3410"/>
                <a:ext cx="51" cy="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400"/>
              </a:p>
            </p:txBody>
          </p:sp>
        </p:grpSp>
        <p:grpSp>
          <p:nvGrpSpPr>
            <p:cNvPr id="10254" name="Group 23"/>
            <p:cNvGrpSpPr>
              <a:grpSpLocks/>
            </p:cNvGrpSpPr>
            <p:nvPr/>
          </p:nvGrpSpPr>
          <p:grpSpPr bwMode="auto">
            <a:xfrm>
              <a:off x="3497" y="2855"/>
              <a:ext cx="1480" cy="804"/>
              <a:chOff x="755" y="3239"/>
              <a:chExt cx="1480" cy="804"/>
            </a:xfrm>
          </p:grpSpPr>
          <p:sp>
            <p:nvSpPr>
              <p:cNvPr id="10286" name="Freeform 24"/>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grpSp>
            <p:nvGrpSpPr>
              <p:cNvPr id="10287" name="Group 25"/>
              <p:cNvGrpSpPr>
                <a:grpSpLocks/>
              </p:cNvGrpSpPr>
              <p:nvPr/>
            </p:nvGrpSpPr>
            <p:grpSpPr bwMode="auto">
              <a:xfrm>
                <a:off x="755" y="3327"/>
                <a:ext cx="1480" cy="716"/>
                <a:chOff x="755" y="3327"/>
                <a:chExt cx="1480" cy="716"/>
              </a:xfrm>
            </p:grpSpPr>
            <p:grpSp>
              <p:nvGrpSpPr>
                <p:cNvPr id="10288" name="Group 26"/>
                <p:cNvGrpSpPr>
                  <a:grpSpLocks/>
                </p:cNvGrpSpPr>
                <p:nvPr/>
              </p:nvGrpSpPr>
              <p:grpSpPr bwMode="auto">
                <a:xfrm>
                  <a:off x="755" y="3861"/>
                  <a:ext cx="161" cy="93"/>
                  <a:chOff x="707" y="2868"/>
                  <a:chExt cx="161" cy="96"/>
                </a:xfrm>
              </p:grpSpPr>
              <p:sp>
                <p:nvSpPr>
                  <p:cNvPr id="10292" name="AutoShape 27"/>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400"/>
                  </a:p>
                </p:txBody>
              </p:sp>
              <p:sp>
                <p:nvSpPr>
                  <p:cNvPr id="10293" name="Arc 28"/>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sz="2400"/>
                  </a:p>
                </p:txBody>
              </p:sp>
            </p:grpSp>
            <p:sp>
              <p:nvSpPr>
                <p:cNvPr id="10289" name="Freeform 29"/>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p>
              </p:txBody>
            </p:sp>
            <p:sp>
              <p:nvSpPr>
                <p:cNvPr id="10290" name="Oval 30"/>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400"/>
                </a:p>
              </p:txBody>
            </p:sp>
            <p:sp>
              <p:nvSpPr>
                <p:cNvPr id="10291" name="AutoShape 31"/>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2400"/>
                </a:p>
              </p:txBody>
            </p:sp>
          </p:grpSp>
        </p:grpSp>
        <p:sp>
          <p:nvSpPr>
            <p:cNvPr id="10255" name="Line 32"/>
            <p:cNvSpPr>
              <a:spLocks noChangeShapeType="1"/>
            </p:cNvSpPr>
            <p:nvPr/>
          </p:nvSpPr>
          <p:spPr bwMode="auto">
            <a:xfrm flipH="1">
              <a:off x="3103" y="2597"/>
              <a:ext cx="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10256" name="Line 33"/>
            <p:cNvSpPr>
              <a:spLocks noChangeShapeType="1"/>
            </p:cNvSpPr>
            <p:nvPr/>
          </p:nvSpPr>
          <p:spPr bwMode="auto">
            <a:xfrm flipH="1">
              <a:off x="3145" y="1757"/>
              <a:ext cx="9" cy="80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10257" name="Line 34"/>
            <p:cNvSpPr>
              <a:spLocks noChangeShapeType="1"/>
            </p:cNvSpPr>
            <p:nvPr/>
          </p:nvSpPr>
          <p:spPr bwMode="auto">
            <a:xfrm flipH="1">
              <a:off x="3089" y="1729"/>
              <a:ext cx="1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10258" name="Text Box 35"/>
            <p:cNvSpPr txBox="1">
              <a:spLocks noChangeArrowheads="1"/>
            </p:cNvSpPr>
            <p:nvPr/>
          </p:nvSpPr>
          <p:spPr bwMode="auto">
            <a:xfrm>
              <a:off x="3027" y="2083"/>
              <a:ext cx="165" cy="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i="1">
                  <a:sym typeface="Symbol" pitchFamily="18" charset="2"/>
                </a:rPr>
                <a:t>t</a:t>
              </a:r>
            </a:p>
          </p:txBody>
        </p:sp>
        <p:sp>
          <p:nvSpPr>
            <p:cNvPr id="10259" name="Line 36"/>
            <p:cNvSpPr>
              <a:spLocks noChangeShapeType="1"/>
            </p:cNvSpPr>
            <p:nvPr/>
          </p:nvSpPr>
          <p:spPr bwMode="auto">
            <a:xfrm>
              <a:off x="3488" y="2336"/>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10260" name="Line 37"/>
            <p:cNvSpPr>
              <a:spLocks noChangeShapeType="1"/>
            </p:cNvSpPr>
            <p:nvPr/>
          </p:nvSpPr>
          <p:spPr bwMode="auto">
            <a:xfrm>
              <a:off x="3620" y="234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10261" name="Line 38"/>
            <p:cNvSpPr>
              <a:spLocks noChangeShapeType="1"/>
            </p:cNvSpPr>
            <p:nvPr/>
          </p:nvSpPr>
          <p:spPr bwMode="auto">
            <a:xfrm>
              <a:off x="3479" y="2438"/>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10262" name="Text Box 39"/>
            <p:cNvSpPr txBox="1">
              <a:spLocks noChangeArrowheads="1"/>
            </p:cNvSpPr>
            <p:nvPr/>
          </p:nvSpPr>
          <p:spPr bwMode="auto">
            <a:xfrm>
              <a:off x="3434" y="2106"/>
              <a:ext cx="327" cy="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i="1">
                  <a:sym typeface="Symbol" pitchFamily="18" charset="2"/>
                </a:rPr>
                <a:t>x</a:t>
              </a:r>
              <a:r>
                <a:rPr lang="en-US" altLang="en-US" sz="1800" i="1" baseline="-25000">
                  <a:sym typeface="Symbol" pitchFamily="18" charset="2"/>
                </a:rPr>
                <a:t>1</a:t>
              </a:r>
              <a:endParaRPr lang="en-US" altLang="en-US" sz="1800" i="1">
                <a:sym typeface="Symbol" pitchFamily="18" charset="2"/>
              </a:endParaRPr>
            </a:p>
          </p:txBody>
        </p:sp>
        <p:sp>
          <p:nvSpPr>
            <p:cNvPr id="10263" name="Line 40"/>
            <p:cNvSpPr>
              <a:spLocks noChangeShapeType="1"/>
            </p:cNvSpPr>
            <p:nvPr/>
          </p:nvSpPr>
          <p:spPr bwMode="auto">
            <a:xfrm>
              <a:off x="4873" y="274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10264" name="Line 41"/>
            <p:cNvSpPr>
              <a:spLocks noChangeShapeType="1"/>
            </p:cNvSpPr>
            <p:nvPr/>
          </p:nvSpPr>
          <p:spPr bwMode="auto">
            <a:xfrm>
              <a:off x="4969" y="2749"/>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10265" name="Line 42"/>
            <p:cNvSpPr>
              <a:spLocks noChangeShapeType="1"/>
            </p:cNvSpPr>
            <p:nvPr/>
          </p:nvSpPr>
          <p:spPr bwMode="auto">
            <a:xfrm>
              <a:off x="4770" y="2845"/>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10266" name="Text Box 43"/>
            <p:cNvSpPr txBox="1">
              <a:spLocks noChangeArrowheads="1"/>
            </p:cNvSpPr>
            <p:nvPr/>
          </p:nvSpPr>
          <p:spPr bwMode="auto">
            <a:xfrm>
              <a:off x="4765" y="2523"/>
              <a:ext cx="335" cy="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i="1">
                  <a:sym typeface="Symbol" pitchFamily="18" charset="2"/>
                </a:rPr>
                <a:t>x</a:t>
              </a:r>
              <a:r>
                <a:rPr lang="en-US" altLang="en-US" sz="1800" i="1" baseline="-25000">
                  <a:sym typeface="Symbol" pitchFamily="18" charset="2"/>
                </a:rPr>
                <a:t>2</a:t>
              </a:r>
              <a:endParaRPr lang="en-US" altLang="en-US" sz="1800" i="1">
                <a:sym typeface="Symbol" pitchFamily="18" charset="2"/>
              </a:endParaRPr>
            </a:p>
          </p:txBody>
        </p:sp>
        <p:sp>
          <p:nvSpPr>
            <p:cNvPr id="10267" name="Line 44"/>
            <p:cNvSpPr>
              <a:spLocks noChangeShapeType="1"/>
            </p:cNvSpPr>
            <p:nvPr/>
          </p:nvSpPr>
          <p:spPr bwMode="auto">
            <a:xfrm flipH="1">
              <a:off x="4970" y="283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10268" name="Line 45"/>
            <p:cNvSpPr>
              <a:spLocks noChangeShapeType="1"/>
            </p:cNvSpPr>
            <p:nvPr/>
          </p:nvSpPr>
          <p:spPr bwMode="auto">
            <a:xfrm>
              <a:off x="4841" y="1367"/>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10269" name="Line 46"/>
            <p:cNvSpPr>
              <a:spLocks noChangeShapeType="1"/>
            </p:cNvSpPr>
            <p:nvPr/>
          </p:nvSpPr>
          <p:spPr bwMode="auto">
            <a:xfrm>
              <a:off x="4937" y="137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10270" name="Line 47"/>
            <p:cNvSpPr>
              <a:spLocks noChangeShapeType="1"/>
            </p:cNvSpPr>
            <p:nvPr/>
          </p:nvSpPr>
          <p:spPr bwMode="auto">
            <a:xfrm>
              <a:off x="4738" y="146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10271" name="Text Box 48"/>
            <p:cNvSpPr txBox="1">
              <a:spLocks noChangeArrowheads="1"/>
            </p:cNvSpPr>
            <p:nvPr/>
          </p:nvSpPr>
          <p:spPr bwMode="auto">
            <a:xfrm>
              <a:off x="4757" y="1523"/>
              <a:ext cx="335" cy="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i="1">
                  <a:sym typeface="Symbol" pitchFamily="18" charset="2"/>
                </a:rPr>
                <a:t>x</a:t>
              </a:r>
              <a:r>
                <a:rPr lang="en-US" altLang="en-US" sz="1800" i="1" baseline="-25000">
                  <a:sym typeface="Symbol" pitchFamily="18" charset="2"/>
                </a:rPr>
                <a:t>2</a:t>
              </a:r>
              <a:endParaRPr lang="en-US" altLang="en-US" sz="1800" i="1">
                <a:sym typeface="Symbol" pitchFamily="18" charset="2"/>
              </a:endParaRPr>
            </a:p>
          </p:txBody>
        </p:sp>
        <p:sp>
          <p:nvSpPr>
            <p:cNvPr id="10272" name="Line 49"/>
            <p:cNvSpPr>
              <a:spLocks noChangeShapeType="1"/>
            </p:cNvSpPr>
            <p:nvPr/>
          </p:nvSpPr>
          <p:spPr bwMode="auto">
            <a:xfrm flipH="1">
              <a:off x="4938" y="1463"/>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10273" name="Line 50"/>
            <p:cNvSpPr>
              <a:spLocks noChangeShapeType="1"/>
            </p:cNvSpPr>
            <p:nvPr/>
          </p:nvSpPr>
          <p:spPr bwMode="auto">
            <a:xfrm>
              <a:off x="3504" y="327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10274" name="Line 51"/>
            <p:cNvSpPr>
              <a:spLocks noChangeShapeType="1"/>
            </p:cNvSpPr>
            <p:nvPr/>
          </p:nvSpPr>
          <p:spPr bwMode="auto">
            <a:xfrm>
              <a:off x="3636" y="3278"/>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10275" name="Line 52"/>
            <p:cNvSpPr>
              <a:spLocks noChangeShapeType="1"/>
            </p:cNvSpPr>
            <p:nvPr/>
          </p:nvSpPr>
          <p:spPr bwMode="auto">
            <a:xfrm>
              <a:off x="3495" y="3374"/>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10276" name="Text Box 53"/>
            <p:cNvSpPr txBox="1">
              <a:spLocks noChangeArrowheads="1"/>
            </p:cNvSpPr>
            <p:nvPr/>
          </p:nvSpPr>
          <p:spPr bwMode="auto">
            <a:xfrm>
              <a:off x="3450" y="3042"/>
              <a:ext cx="327" cy="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i="1">
                  <a:sym typeface="Symbol" pitchFamily="18" charset="2"/>
                </a:rPr>
                <a:t>x</a:t>
              </a:r>
              <a:r>
                <a:rPr lang="en-US" altLang="en-US" sz="1800" i="1" baseline="-25000">
                  <a:sym typeface="Symbol" pitchFamily="18" charset="2"/>
                </a:rPr>
                <a:t>1</a:t>
              </a:r>
              <a:endParaRPr lang="en-US" altLang="en-US" sz="1800" i="1">
                <a:sym typeface="Symbol" pitchFamily="18" charset="2"/>
              </a:endParaRPr>
            </a:p>
          </p:txBody>
        </p:sp>
        <p:sp>
          <p:nvSpPr>
            <p:cNvPr id="10277" name="Line 54"/>
            <p:cNvSpPr>
              <a:spLocks noChangeShapeType="1"/>
            </p:cNvSpPr>
            <p:nvPr/>
          </p:nvSpPr>
          <p:spPr bwMode="auto">
            <a:xfrm>
              <a:off x="3336" y="3800"/>
              <a:ext cx="1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10278" name="Line 55"/>
            <p:cNvSpPr>
              <a:spLocks noChangeShapeType="1"/>
            </p:cNvSpPr>
            <p:nvPr/>
          </p:nvSpPr>
          <p:spPr bwMode="auto">
            <a:xfrm rot="5400000" flipH="1">
              <a:off x="3348" y="3660"/>
              <a:ext cx="248"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10279" name="Line 56"/>
            <p:cNvSpPr>
              <a:spLocks noChangeShapeType="1"/>
            </p:cNvSpPr>
            <p:nvPr/>
          </p:nvSpPr>
          <p:spPr bwMode="auto">
            <a:xfrm rot="5400000" flipH="1">
              <a:off x="4404" y="3412"/>
              <a:ext cx="744"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10280" name="Text Box 57"/>
            <p:cNvSpPr txBox="1">
              <a:spLocks noChangeArrowheads="1"/>
            </p:cNvSpPr>
            <p:nvPr/>
          </p:nvSpPr>
          <p:spPr bwMode="auto">
            <a:xfrm>
              <a:off x="3202" y="3578"/>
              <a:ext cx="24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i="1">
                  <a:sym typeface="Symbol" pitchFamily="18" charset="2"/>
                </a:rPr>
                <a:t>y</a:t>
              </a:r>
              <a:r>
                <a:rPr lang="en-US" altLang="en-US" sz="1800" i="1" baseline="-25000">
                  <a:sym typeface="Symbol" pitchFamily="18" charset="2"/>
                </a:rPr>
                <a:t>1</a:t>
              </a:r>
              <a:endParaRPr lang="en-US" altLang="en-US" sz="1800" i="1">
                <a:sym typeface="Symbol" pitchFamily="18" charset="2"/>
              </a:endParaRPr>
            </a:p>
          </p:txBody>
        </p:sp>
        <p:sp>
          <p:nvSpPr>
            <p:cNvPr id="10281" name="Text Box 58"/>
            <p:cNvSpPr txBox="1">
              <a:spLocks noChangeArrowheads="1"/>
            </p:cNvSpPr>
            <p:nvPr/>
          </p:nvSpPr>
          <p:spPr bwMode="auto">
            <a:xfrm>
              <a:off x="4498" y="3466"/>
              <a:ext cx="25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i="1">
                  <a:sym typeface="Symbol" pitchFamily="18" charset="2"/>
                </a:rPr>
                <a:t>y</a:t>
              </a:r>
              <a:r>
                <a:rPr lang="en-US" altLang="en-US" sz="1800" i="1" baseline="-25000">
                  <a:sym typeface="Symbol" pitchFamily="18" charset="2"/>
                </a:rPr>
                <a:t>2</a:t>
              </a:r>
              <a:endParaRPr lang="en-US" altLang="en-US" sz="1800" i="1">
                <a:sym typeface="Symbol" pitchFamily="18" charset="2"/>
              </a:endParaRPr>
            </a:p>
          </p:txBody>
        </p:sp>
        <p:sp>
          <p:nvSpPr>
            <p:cNvPr id="10282" name="Line 59"/>
            <p:cNvSpPr>
              <a:spLocks noChangeShapeType="1"/>
            </p:cNvSpPr>
            <p:nvPr/>
          </p:nvSpPr>
          <p:spPr bwMode="auto">
            <a:xfrm>
              <a:off x="3576" y="3688"/>
              <a:ext cx="2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10283" name="Line 60"/>
            <p:cNvSpPr>
              <a:spLocks noChangeShapeType="1"/>
            </p:cNvSpPr>
            <p:nvPr/>
          </p:nvSpPr>
          <p:spPr bwMode="auto">
            <a:xfrm>
              <a:off x="4896" y="3272"/>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10284" name="Text Box 61"/>
            <p:cNvSpPr txBox="1">
              <a:spLocks noChangeArrowheads="1"/>
            </p:cNvSpPr>
            <p:nvPr/>
          </p:nvSpPr>
          <p:spPr bwMode="auto">
            <a:xfrm>
              <a:off x="4930" y="3258"/>
              <a:ext cx="25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i="1">
                  <a:solidFill>
                    <a:srgbClr val="FF0000"/>
                  </a:solidFill>
                  <a:sym typeface="Symbol" pitchFamily="18" charset="2"/>
                </a:rPr>
                <a:t>v</a:t>
              </a:r>
              <a:r>
                <a:rPr lang="en-US" altLang="en-US" sz="1800" i="1" baseline="-25000">
                  <a:solidFill>
                    <a:srgbClr val="FF0000"/>
                  </a:solidFill>
                  <a:sym typeface="Symbol" pitchFamily="18" charset="2"/>
                </a:rPr>
                <a:t>2</a:t>
              </a:r>
              <a:endParaRPr lang="en-US" altLang="en-US" sz="1800" i="1">
                <a:solidFill>
                  <a:srgbClr val="FF0000"/>
                </a:solidFill>
                <a:sym typeface="Symbol" pitchFamily="18" charset="2"/>
              </a:endParaRPr>
            </a:p>
          </p:txBody>
        </p:sp>
        <p:sp>
          <p:nvSpPr>
            <p:cNvPr id="10285" name="Text Box 62"/>
            <p:cNvSpPr txBox="1">
              <a:spLocks noChangeArrowheads="1"/>
            </p:cNvSpPr>
            <p:nvPr/>
          </p:nvSpPr>
          <p:spPr bwMode="auto">
            <a:xfrm>
              <a:off x="3778" y="3594"/>
              <a:ext cx="255"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i="1">
                  <a:solidFill>
                    <a:srgbClr val="FF0000"/>
                  </a:solidFill>
                  <a:sym typeface="Symbol" pitchFamily="18" charset="2"/>
                </a:rPr>
                <a:t>v</a:t>
              </a:r>
              <a:r>
                <a:rPr lang="en-US" altLang="en-US" sz="1800" i="1" baseline="-25000">
                  <a:solidFill>
                    <a:srgbClr val="FF0000"/>
                  </a:solidFill>
                  <a:sym typeface="Symbol" pitchFamily="18" charset="2"/>
                </a:rPr>
                <a:t>1</a:t>
              </a:r>
              <a:endParaRPr lang="en-US" altLang="en-US" sz="1800" i="1">
                <a:solidFill>
                  <a:srgbClr val="FF0000"/>
                </a:solidFill>
                <a:sym typeface="Symbol" pitchFamily="18" charset="2"/>
              </a:endParaRPr>
            </a:p>
          </p:txBody>
        </p:sp>
      </p:grpSp>
      <p:sp>
        <p:nvSpPr>
          <p:cNvPr id="10244" name="Rectangle 63"/>
          <p:cNvSpPr>
            <a:spLocks noGrp="1" noChangeArrowheads="1"/>
          </p:cNvSpPr>
          <p:nvPr>
            <p:ph type="title"/>
          </p:nvPr>
        </p:nvSpPr>
        <p:spPr/>
        <p:txBody>
          <a:bodyPr/>
          <a:lstStyle/>
          <a:p>
            <a:pPr eaLnBrk="1" hangingPunct="1"/>
            <a:r>
              <a:rPr lang="en-US" altLang="en-US"/>
              <a:t>Continuity Equation</a:t>
            </a:r>
          </a:p>
        </p:txBody>
      </p:sp>
      <p:sp>
        <p:nvSpPr>
          <p:cNvPr id="10245" name="Rectangle 64"/>
          <p:cNvSpPr>
            <a:spLocks noGrp="1" noChangeArrowheads="1"/>
          </p:cNvSpPr>
          <p:nvPr>
            <p:ph type="body" idx="1"/>
          </p:nvPr>
        </p:nvSpPr>
        <p:spPr>
          <a:xfrm>
            <a:off x="507682" y="1618498"/>
            <a:ext cx="5550218" cy="4507666"/>
          </a:xfrm>
        </p:spPr>
        <p:txBody>
          <a:bodyPr/>
          <a:lstStyle/>
          <a:p>
            <a:pPr eaLnBrk="1" hangingPunct="1"/>
            <a:r>
              <a:rPr lang="en-US" altLang="en-US" sz="2000" dirty="0">
                <a:sym typeface="Symbol" pitchFamily="18" charset="2"/>
              </a:rPr>
              <a:t>We don’t </a:t>
            </a:r>
          </a:p>
          <a:p>
            <a:pPr lvl="1" eaLnBrk="1" hangingPunct="1"/>
            <a:r>
              <a:rPr lang="en-US" altLang="en-US" sz="1800" dirty="0">
                <a:sym typeface="Symbol" pitchFamily="18" charset="2"/>
              </a:rPr>
              <a:t>Create mass</a:t>
            </a:r>
          </a:p>
          <a:p>
            <a:pPr lvl="1" eaLnBrk="1" hangingPunct="1"/>
            <a:r>
              <a:rPr lang="en-US" altLang="en-US" sz="1800" dirty="0">
                <a:sym typeface="Symbol" pitchFamily="18" charset="2"/>
              </a:rPr>
              <a:t>Destroy mass</a:t>
            </a:r>
          </a:p>
          <a:p>
            <a:pPr lvl="1" eaLnBrk="1" hangingPunct="1"/>
            <a:r>
              <a:rPr lang="en-US" altLang="en-US" sz="1800" dirty="0">
                <a:sym typeface="Symbol" pitchFamily="18" charset="2"/>
              </a:rPr>
              <a:t>Pool mass anywhere along the pipe</a:t>
            </a:r>
          </a:p>
          <a:p>
            <a:pPr eaLnBrk="1" hangingPunct="1"/>
            <a:r>
              <a:rPr lang="en-US" altLang="en-US" sz="2000" dirty="0">
                <a:sym typeface="Symbol" pitchFamily="18" charset="2"/>
              </a:rPr>
              <a:t>So</a:t>
            </a:r>
          </a:p>
          <a:p>
            <a:pPr eaLnBrk="1" hangingPunct="1"/>
            <a:endParaRPr lang="en-US" altLang="en-US" sz="2000" dirty="0">
              <a:sym typeface="Symbol" pitchFamily="18" charset="2"/>
            </a:endParaRPr>
          </a:p>
          <a:p>
            <a:pPr eaLnBrk="1" hangingPunct="1"/>
            <a:endParaRPr lang="en-US" altLang="en-US" sz="2000" dirty="0">
              <a:sym typeface="Symbol" pitchFamily="18" charset="2"/>
            </a:endParaRPr>
          </a:p>
          <a:p>
            <a:pPr eaLnBrk="1" hangingPunct="1"/>
            <a:endParaRPr lang="en-US" altLang="en-US" sz="2000" dirty="0">
              <a:sym typeface="Symbol" pitchFamily="18" charset="2"/>
            </a:endParaRPr>
          </a:p>
          <a:p>
            <a:pPr eaLnBrk="1" hangingPunct="1"/>
            <a:endParaRPr lang="en-US" altLang="en-US" sz="2000" dirty="0">
              <a:sym typeface="Symbol" pitchFamily="18" charset="2"/>
            </a:endParaRPr>
          </a:p>
          <a:p>
            <a:pPr eaLnBrk="1" hangingPunct="1"/>
            <a:r>
              <a:rPr lang="en-US" altLang="en-US" sz="2000" dirty="0">
                <a:sym typeface="Symbol" pitchFamily="18" charset="2"/>
              </a:rPr>
              <a:t>We can then say</a:t>
            </a:r>
          </a:p>
          <a:p>
            <a:pPr eaLnBrk="1" hangingPunct="1"/>
            <a:endParaRPr lang="en-US" altLang="en-US" sz="2000" dirty="0">
              <a:sym typeface="Symbol" pitchFamily="18" charset="2"/>
            </a:endParaRPr>
          </a:p>
        </p:txBody>
      </p:sp>
      <p:sp>
        <p:nvSpPr>
          <p:cNvPr id="10246" name="Rectangle 65"/>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247" name="Rectangle 66"/>
          <p:cNvSpPr>
            <a:spLocks noChangeArrowheads="1"/>
          </p:cNvSpPr>
          <p:nvPr/>
        </p:nvSpPr>
        <p:spPr bwMode="auto">
          <a:xfrm>
            <a:off x="1524001" y="30776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248" name="Rectangle 67"/>
          <p:cNvSpPr>
            <a:spLocks noChangeArrowheads="1"/>
          </p:cNvSpPr>
          <p:nvPr/>
        </p:nvSpPr>
        <p:spPr bwMode="auto">
          <a:xfrm>
            <a:off x="1524001" y="29538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0249" name="Object 68"/>
          <p:cNvGraphicFramePr>
            <a:graphicFrameLocks noChangeAspect="1"/>
          </p:cNvGraphicFramePr>
          <p:nvPr>
            <p:extLst>
              <p:ext uri="{D42A27DB-BD31-4B8C-83A1-F6EECF244321}">
                <p14:modId xmlns:p14="http://schemas.microsoft.com/office/powerpoint/2010/main" val="2549421197"/>
              </p:ext>
            </p:extLst>
          </p:nvPr>
        </p:nvGraphicFramePr>
        <p:xfrm>
          <a:off x="634707" y="3868998"/>
          <a:ext cx="2093913" cy="825500"/>
        </p:xfrm>
        <a:graphic>
          <a:graphicData uri="http://schemas.openxmlformats.org/presentationml/2006/ole">
            <mc:AlternateContent xmlns:mc="http://schemas.openxmlformats.org/markup-compatibility/2006">
              <mc:Choice xmlns:v="urn:schemas-microsoft-com:vml" Requires="v">
                <p:oleObj name="Equation" r:id="rId2" imgW="1155700" imgH="457200" progId="Equation.3">
                  <p:embed/>
                </p:oleObj>
              </mc:Choice>
              <mc:Fallback>
                <p:oleObj name="Equation" r:id="rId2" imgW="1155700" imgH="457200" progId="Equation.3">
                  <p:embed/>
                  <p:pic>
                    <p:nvPicPr>
                      <p:cNvPr id="10249" name="Object 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707" y="3868998"/>
                        <a:ext cx="209391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50" name="Rectangle 69"/>
          <p:cNvSpPr>
            <a:spLocks noChangeArrowheads="1"/>
          </p:cNvSpPr>
          <p:nvPr/>
        </p:nvSpPr>
        <p:spPr bwMode="auto">
          <a:xfrm>
            <a:off x="1524001" y="30776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0251" name="Object 70"/>
          <p:cNvGraphicFramePr>
            <a:graphicFrameLocks noChangeAspect="1"/>
          </p:cNvGraphicFramePr>
          <p:nvPr>
            <p:extLst>
              <p:ext uri="{D42A27DB-BD31-4B8C-83A1-F6EECF244321}">
                <p14:modId xmlns:p14="http://schemas.microsoft.com/office/powerpoint/2010/main" val="18091062"/>
              </p:ext>
            </p:extLst>
          </p:nvPr>
        </p:nvGraphicFramePr>
        <p:xfrm>
          <a:off x="858545" y="5577149"/>
          <a:ext cx="1330325" cy="411163"/>
        </p:xfrm>
        <a:graphic>
          <a:graphicData uri="http://schemas.openxmlformats.org/presentationml/2006/ole">
            <mc:AlternateContent xmlns:mc="http://schemas.openxmlformats.org/markup-compatibility/2006">
              <mc:Choice xmlns:v="urn:schemas-microsoft-com:vml" Requires="v">
                <p:oleObj name="Equation" r:id="rId4" imgW="698197" imgH="215806" progId="Equation.3">
                  <p:embed/>
                </p:oleObj>
              </mc:Choice>
              <mc:Fallback>
                <p:oleObj name="Equation" r:id="rId4" imgW="698197" imgH="215806" progId="Equation.3">
                  <p:embed/>
                  <p:pic>
                    <p:nvPicPr>
                      <p:cNvPr id="10251" name="Object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545" y="5577149"/>
                        <a:ext cx="13303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52004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DB7B61CA-0399-4FB8-AEDB-B8786263B5C7}" type="slidenum">
              <a:rPr lang="en-US" altLang="en-US" sz="1400"/>
              <a:pPr eaLnBrk="1" hangingPunct="1">
                <a:spcBef>
                  <a:spcPct val="0"/>
                </a:spcBef>
                <a:buFontTx/>
                <a:buNone/>
              </a:pPr>
              <a:t>14</a:t>
            </a:fld>
            <a:endParaRPr lang="en-US" altLang="en-US" sz="1400"/>
          </a:p>
        </p:txBody>
      </p:sp>
      <p:sp>
        <p:nvSpPr>
          <p:cNvPr id="6147" name="Rectangle 2"/>
          <p:cNvSpPr>
            <a:spLocks noGrp="1" noChangeArrowheads="1"/>
          </p:cNvSpPr>
          <p:nvPr>
            <p:ph type="title"/>
          </p:nvPr>
        </p:nvSpPr>
        <p:spPr/>
        <p:txBody>
          <a:bodyPr/>
          <a:lstStyle/>
          <a:p>
            <a:pPr eaLnBrk="1" hangingPunct="1"/>
            <a:r>
              <a:rPr lang="en-US" altLang="en-US"/>
              <a:t>Demonstration</a:t>
            </a:r>
          </a:p>
        </p:txBody>
      </p:sp>
      <p:sp>
        <p:nvSpPr>
          <p:cNvPr id="6148" name="Rectangle 3"/>
          <p:cNvSpPr>
            <a:spLocks noGrp="1" noChangeArrowheads="1"/>
          </p:cNvSpPr>
          <p:nvPr>
            <p:ph type="body" idx="1"/>
          </p:nvPr>
        </p:nvSpPr>
        <p:spPr/>
        <p:txBody>
          <a:bodyPr/>
          <a:lstStyle/>
          <a:p>
            <a:pPr eaLnBrk="1" hangingPunct="1"/>
            <a:r>
              <a:rPr lang="en-US" altLang="en-US" dirty="0">
                <a:hlinkClick r:id="rId2"/>
              </a:rPr>
              <a:t>https://phet.colorado.edu/en/simulation/fluid-pressure-and-flow</a:t>
            </a:r>
            <a:r>
              <a:rPr lang="en-US" altLang="en-US" dirty="0"/>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6"/>
          <p:cNvSpPr>
            <a:spLocks noGrp="1"/>
          </p:cNvSpPr>
          <p:nvPr>
            <p:ph type="sldNum" sz="quarter" idx="12"/>
          </p:nvPr>
        </p:nvSpPr>
        <p:spPr>
          <a:noFill/>
        </p:spPr>
        <p:txBody>
          <a:bodyPr/>
          <a:lstStyle/>
          <a:p>
            <a:fld id="{E648A059-3A53-4B8C-8738-D53974771890}" type="slidenum">
              <a:rPr lang="en-US" smtClean="0"/>
              <a:pPr/>
              <a:t>15</a:t>
            </a:fld>
            <a:endParaRPr lang="en-US"/>
          </a:p>
        </p:txBody>
      </p:sp>
      <p:sp>
        <p:nvSpPr>
          <p:cNvPr id="59395" name="Rectangle 2"/>
          <p:cNvSpPr>
            <a:spLocks noGrp="1" noChangeArrowheads="1"/>
          </p:cNvSpPr>
          <p:nvPr>
            <p:ph type="title"/>
          </p:nvPr>
        </p:nvSpPr>
        <p:spPr/>
        <p:txBody>
          <a:bodyPr/>
          <a:lstStyle/>
          <a:p>
            <a:pPr eaLnBrk="1" hangingPunct="1"/>
            <a:r>
              <a:rPr lang="en-US"/>
              <a:t>Question 123.6.4</a:t>
            </a:r>
          </a:p>
        </p:txBody>
      </p:sp>
      <p:sp>
        <p:nvSpPr>
          <p:cNvPr id="59396" name="Rectangle 3"/>
          <p:cNvSpPr>
            <a:spLocks noGrp="1" noChangeArrowheads="1"/>
          </p:cNvSpPr>
          <p:nvPr>
            <p:ph type="body" sz="half" idx="1"/>
          </p:nvPr>
        </p:nvSpPr>
        <p:spPr>
          <a:xfrm>
            <a:off x="1851025" y="1295401"/>
            <a:ext cx="4038600" cy="4525963"/>
          </a:xfrm>
        </p:spPr>
        <p:txBody>
          <a:bodyPr/>
          <a:lstStyle/>
          <a:p>
            <a:pPr eaLnBrk="1" hangingPunct="1">
              <a:lnSpc>
                <a:spcPct val="80000"/>
              </a:lnSpc>
              <a:buFontTx/>
              <a:buNone/>
            </a:pPr>
            <a:r>
              <a:rPr lang="en-US"/>
              <a:t>You attach a nozzle to your hose to water your garden. The water now shoots out of the hose farther. Why might that be so? </a:t>
            </a:r>
          </a:p>
        </p:txBody>
      </p:sp>
      <p:sp>
        <p:nvSpPr>
          <p:cNvPr id="59397" name="Rectangle 4"/>
          <p:cNvSpPr>
            <a:spLocks noGrp="1" noChangeArrowheads="1"/>
          </p:cNvSpPr>
          <p:nvPr>
            <p:ph type="body" sz="half" idx="2"/>
          </p:nvPr>
        </p:nvSpPr>
        <p:spPr>
          <a:xfrm>
            <a:off x="6057900" y="1238251"/>
            <a:ext cx="4038600" cy="5307013"/>
          </a:xfrm>
        </p:spPr>
        <p:txBody>
          <a:bodyPr/>
          <a:lstStyle/>
          <a:p>
            <a:pPr marL="533400" indent="-533400">
              <a:lnSpc>
                <a:spcPct val="80000"/>
              </a:lnSpc>
              <a:buFontTx/>
              <a:buAutoNum type="alphaLcParenR"/>
            </a:pPr>
            <a:r>
              <a:rPr lang="en-US" sz="2300"/>
              <a:t>The inner part of the nozzle probably has a smaller diameter than the hose, so the velocity of the water increases in the nozzle</a:t>
            </a:r>
          </a:p>
          <a:p>
            <a:pPr marL="533400" indent="-533400">
              <a:lnSpc>
                <a:spcPct val="80000"/>
              </a:lnSpc>
              <a:buFontTx/>
              <a:buAutoNum type="alphaLcParenR"/>
            </a:pPr>
            <a:r>
              <a:rPr lang="en-US" sz="2300"/>
              <a:t>The nozzle probably has a bigger inner diameter than the hose, so the pressure increases in the nozzle causing a larger force on the water as it exits</a:t>
            </a:r>
          </a:p>
          <a:p>
            <a:pPr marL="533400" indent="-533400">
              <a:lnSpc>
                <a:spcPct val="80000"/>
              </a:lnSpc>
              <a:buFontTx/>
              <a:buAutoNum type="alphaLcParenR"/>
            </a:pPr>
            <a:r>
              <a:rPr lang="en-US" sz="2300"/>
              <a:t>The nozzle probably has a small pump inside that increases the water pressure</a:t>
            </a:r>
          </a:p>
        </p:txBody>
      </p:sp>
    </p:spTree>
    <p:extLst>
      <p:ext uri="{BB962C8B-B14F-4D97-AF65-F5344CB8AC3E}">
        <p14:creationId xmlns:p14="http://schemas.microsoft.com/office/powerpoint/2010/main" val="1499477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2"/>
          </p:nvPr>
        </p:nvSpPr>
        <p:spPr>
          <a:noFill/>
        </p:spPr>
        <p:txBody>
          <a:bodyPr/>
          <a:lstStyle/>
          <a:p>
            <a:fld id="{A2F042D0-E792-4C36-89C1-64E9E436B602}" type="slidenum">
              <a:rPr lang="en-US" smtClean="0"/>
              <a:pPr/>
              <a:t>16</a:t>
            </a:fld>
            <a:endParaRPr lang="en-US"/>
          </a:p>
        </p:txBody>
      </p:sp>
      <p:sp>
        <p:nvSpPr>
          <p:cNvPr id="63491" name="Rectangle 2"/>
          <p:cNvSpPr>
            <a:spLocks noGrp="1" noChangeArrowheads="1"/>
          </p:cNvSpPr>
          <p:nvPr>
            <p:ph type="title"/>
          </p:nvPr>
        </p:nvSpPr>
        <p:spPr/>
        <p:txBody>
          <a:bodyPr/>
          <a:lstStyle/>
          <a:p>
            <a:pPr eaLnBrk="1" hangingPunct="1"/>
            <a:r>
              <a:rPr lang="en-US"/>
              <a:t>Question 123.6.8</a:t>
            </a:r>
          </a:p>
        </p:txBody>
      </p:sp>
      <p:sp>
        <p:nvSpPr>
          <p:cNvPr id="63492" name="Rectangle 3"/>
          <p:cNvSpPr>
            <a:spLocks noGrp="1" noChangeArrowheads="1"/>
          </p:cNvSpPr>
          <p:nvPr>
            <p:ph type="body" idx="1"/>
          </p:nvPr>
        </p:nvSpPr>
        <p:spPr/>
        <p:txBody>
          <a:bodyPr/>
          <a:lstStyle/>
          <a:p>
            <a:pPr marL="609600" indent="-609600">
              <a:buNone/>
            </a:pPr>
            <a:r>
              <a:rPr lang="en-US"/>
              <a:t>A blood platelet drifts along with the flow of blood through an artery that is partially blocked by deposits. As the platelet moves from the narrow region to the wider region, it experiences    	</a:t>
            </a:r>
          </a:p>
          <a:p>
            <a:pPr marL="609600" indent="-609600">
              <a:buFontTx/>
              <a:buAutoNum type="alphaLcParenR"/>
            </a:pPr>
            <a:r>
              <a:rPr lang="en-US"/>
              <a:t>an increase in pressure</a:t>
            </a:r>
          </a:p>
          <a:p>
            <a:pPr marL="609600" indent="-609600">
              <a:buFontTx/>
              <a:buAutoNum type="alphaLcParenR"/>
            </a:pPr>
            <a:r>
              <a:rPr lang="en-US"/>
              <a:t>no change in pressure</a:t>
            </a:r>
          </a:p>
          <a:p>
            <a:pPr marL="609600" indent="-609600">
              <a:buFontTx/>
              <a:buAutoNum type="alphaLcParenR"/>
            </a:pPr>
            <a:r>
              <a:rPr lang="en-US"/>
              <a:t>a decrease in pressure.</a:t>
            </a:r>
          </a:p>
        </p:txBody>
      </p:sp>
      <p:pic>
        <p:nvPicPr>
          <p:cNvPr id="63493" name="Picture 4" descr="J4XB8525"/>
          <p:cNvPicPr>
            <a:picLocks noChangeAspect="1" noChangeArrowheads="1"/>
          </p:cNvPicPr>
          <p:nvPr/>
        </p:nvPicPr>
        <p:blipFill>
          <a:blip r:embed="rId2" cstate="print"/>
          <a:srcRect/>
          <a:stretch>
            <a:fillRect/>
          </a:stretch>
        </p:blipFill>
        <p:spPr bwMode="auto">
          <a:xfrm>
            <a:off x="7505701" y="4697414"/>
            <a:ext cx="2543175" cy="644525"/>
          </a:xfrm>
          <a:prstGeom prst="rect">
            <a:avLst/>
          </a:prstGeom>
          <a:noFill/>
          <a:ln w="9525">
            <a:noFill/>
            <a:miter lim="800000"/>
            <a:headEnd/>
            <a:tailEnd/>
          </a:ln>
        </p:spPr>
      </p:pic>
    </p:spTree>
    <p:extLst>
      <p:ext uri="{BB962C8B-B14F-4D97-AF65-F5344CB8AC3E}">
        <p14:creationId xmlns:p14="http://schemas.microsoft.com/office/powerpoint/2010/main" val="1499389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B98F3212-FB65-49E1-89F2-C98E4566E01C}" type="slidenum">
              <a:rPr lang="en-US" altLang="en-US" sz="1400"/>
              <a:pPr eaLnBrk="1" hangingPunct="1">
                <a:spcBef>
                  <a:spcPct val="0"/>
                </a:spcBef>
                <a:buFontTx/>
                <a:buNone/>
              </a:pPr>
              <a:t>17</a:t>
            </a:fld>
            <a:endParaRPr lang="en-US" altLang="en-US" sz="1400"/>
          </a:p>
        </p:txBody>
      </p:sp>
      <p:sp>
        <p:nvSpPr>
          <p:cNvPr id="11267" name="Rectangle 2"/>
          <p:cNvSpPr>
            <a:spLocks noGrp="1" noChangeArrowheads="1"/>
          </p:cNvSpPr>
          <p:nvPr>
            <p:ph type="title"/>
          </p:nvPr>
        </p:nvSpPr>
        <p:spPr/>
        <p:txBody>
          <a:bodyPr/>
          <a:lstStyle/>
          <a:p>
            <a:pPr eaLnBrk="1" hangingPunct="1"/>
            <a:r>
              <a:rPr lang="en-US" altLang="en-US"/>
              <a:t>Preliminary Question</a:t>
            </a:r>
          </a:p>
        </p:txBody>
      </p:sp>
      <p:sp>
        <p:nvSpPr>
          <p:cNvPr id="11268" name="Rectangle 3"/>
          <p:cNvSpPr>
            <a:spLocks noGrp="1" noChangeArrowheads="1"/>
          </p:cNvSpPr>
          <p:nvPr>
            <p:ph type="body" idx="1"/>
          </p:nvPr>
        </p:nvSpPr>
        <p:spPr>
          <a:xfrm>
            <a:off x="1981200" y="1600201"/>
            <a:ext cx="4743450" cy="4525963"/>
          </a:xfrm>
        </p:spPr>
        <p:txBody>
          <a:bodyPr/>
          <a:lstStyle/>
          <a:p>
            <a:pPr eaLnBrk="1" hangingPunct="1"/>
            <a:r>
              <a:rPr lang="en-US" altLang="en-US"/>
              <a:t>You stand on a building and throw three balls, each with the same initial speed but with directions as shown, what is their final velocity?</a:t>
            </a:r>
          </a:p>
        </p:txBody>
      </p:sp>
      <p:sp>
        <p:nvSpPr>
          <p:cNvPr id="11269" name="Rectangle 4"/>
          <p:cNvSpPr>
            <a:spLocks noChangeArrowheads="1"/>
          </p:cNvSpPr>
          <p:nvPr/>
        </p:nvSpPr>
        <p:spPr bwMode="auto">
          <a:xfrm>
            <a:off x="7715250" y="2324100"/>
            <a:ext cx="1695450" cy="28956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1270" name="Line 5"/>
          <p:cNvSpPr>
            <a:spLocks noChangeShapeType="1"/>
          </p:cNvSpPr>
          <p:nvPr/>
        </p:nvSpPr>
        <p:spPr bwMode="auto">
          <a:xfrm flipH="1" flipV="1">
            <a:off x="7410450" y="1905000"/>
            <a:ext cx="266700" cy="4381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71" name="Line 6"/>
          <p:cNvSpPr>
            <a:spLocks noChangeShapeType="1"/>
          </p:cNvSpPr>
          <p:nvPr/>
        </p:nvSpPr>
        <p:spPr bwMode="auto">
          <a:xfrm flipH="1" flipV="1">
            <a:off x="7181850" y="2343150"/>
            <a:ext cx="4953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72" name="Line 7"/>
          <p:cNvSpPr>
            <a:spLocks noChangeShapeType="1"/>
          </p:cNvSpPr>
          <p:nvPr/>
        </p:nvSpPr>
        <p:spPr bwMode="auto">
          <a:xfrm flipH="1">
            <a:off x="7448550" y="2343150"/>
            <a:ext cx="2286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162785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563281" y="2114583"/>
            <a:ext cx="2858080" cy="3126753"/>
            <a:chOff x="4104595" y="1788011"/>
            <a:chExt cx="2858080" cy="3126753"/>
          </a:xfrm>
        </p:grpSpPr>
        <p:sp>
          <p:nvSpPr>
            <p:cNvPr id="20" name="Freeform 19"/>
            <p:cNvSpPr/>
            <p:nvPr/>
          </p:nvSpPr>
          <p:spPr>
            <a:xfrm>
              <a:off x="4104595" y="2272529"/>
              <a:ext cx="2519362" cy="1895475"/>
            </a:xfrm>
            <a:custGeom>
              <a:avLst/>
              <a:gdLst>
                <a:gd name="connsiteX0" fmla="*/ 1947862 w 2519362"/>
                <a:gd name="connsiteY0" fmla="*/ 204787 h 1895475"/>
                <a:gd name="connsiteX1" fmla="*/ 1771650 w 2519362"/>
                <a:gd name="connsiteY1" fmla="*/ 109537 h 1895475"/>
                <a:gd name="connsiteX2" fmla="*/ 1714500 w 2519362"/>
                <a:gd name="connsiteY2" fmla="*/ 0 h 1895475"/>
                <a:gd name="connsiteX3" fmla="*/ 1647825 w 2519362"/>
                <a:gd name="connsiteY3" fmla="*/ 9525 h 1895475"/>
                <a:gd name="connsiteX4" fmla="*/ 1666875 w 2519362"/>
                <a:gd name="connsiteY4" fmla="*/ 80962 h 1895475"/>
                <a:gd name="connsiteX5" fmla="*/ 1576387 w 2519362"/>
                <a:gd name="connsiteY5" fmla="*/ 19050 h 1895475"/>
                <a:gd name="connsiteX6" fmla="*/ 1400175 w 2519362"/>
                <a:gd name="connsiteY6" fmla="*/ 76200 h 1895475"/>
                <a:gd name="connsiteX7" fmla="*/ 1104900 w 2519362"/>
                <a:gd name="connsiteY7" fmla="*/ 347662 h 1895475"/>
                <a:gd name="connsiteX8" fmla="*/ 828675 w 2519362"/>
                <a:gd name="connsiteY8" fmla="*/ 461962 h 1895475"/>
                <a:gd name="connsiteX9" fmla="*/ 319087 w 2519362"/>
                <a:gd name="connsiteY9" fmla="*/ 528637 h 1895475"/>
                <a:gd name="connsiteX10" fmla="*/ 0 w 2519362"/>
                <a:gd name="connsiteY10" fmla="*/ 652462 h 1895475"/>
                <a:gd name="connsiteX11" fmla="*/ 223837 w 2519362"/>
                <a:gd name="connsiteY11" fmla="*/ 938212 h 1895475"/>
                <a:gd name="connsiteX12" fmla="*/ 366712 w 2519362"/>
                <a:gd name="connsiteY12" fmla="*/ 1300162 h 1895475"/>
                <a:gd name="connsiteX13" fmla="*/ 661987 w 2519362"/>
                <a:gd name="connsiteY13" fmla="*/ 1543050 h 1895475"/>
                <a:gd name="connsiteX14" fmla="*/ 838200 w 2519362"/>
                <a:gd name="connsiteY14" fmla="*/ 1514475 h 1895475"/>
                <a:gd name="connsiteX15" fmla="*/ 976312 w 2519362"/>
                <a:gd name="connsiteY15" fmla="*/ 1509712 h 1895475"/>
                <a:gd name="connsiteX16" fmla="*/ 1066800 w 2519362"/>
                <a:gd name="connsiteY16" fmla="*/ 1576387 h 1895475"/>
                <a:gd name="connsiteX17" fmla="*/ 904875 w 2519362"/>
                <a:gd name="connsiteY17" fmla="*/ 1633537 h 1895475"/>
                <a:gd name="connsiteX18" fmla="*/ 885825 w 2519362"/>
                <a:gd name="connsiteY18" fmla="*/ 1733550 h 1895475"/>
                <a:gd name="connsiteX19" fmla="*/ 1100137 w 2519362"/>
                <a:gd name="connsiteY19" fmla="*/ 1790700 h 1895475"/>
                <a:gd name="connsiteX20" fmla="*/ 1319212 w 2519362"/>
                <a:gd name="connsiteY20" fmla="*/ 1785937 h 1895475"/>
                <a:gd name="connsiteX21" fmla="*/ 1495425 w 2519362"/>
                <a:gd name="connsiteY21" fmla="*/ 1833562 h 1895475"/>
                <a:gd name="connsiteX22" fmla="*/ 1619250 w 2519362"/>
                <a:gd name="connsiteY22" fmla="*/ 1895475 h 1895475"/>
                <a:gd name="connsiteX23" fmla="*/ 1814512 w 2519362"/>
                <a:gd name="connsiteY23" fmla="*/ 1695450 h 1895475"/>
                <a:gd name="connsiteX24" fmla="*/ 1995487 w 2519362"/>
                <a:gd name="connsiteY24" fmla="*/ 1495425 h 1895475"/>
                <a:gd name="connsiteX25" fmla="*/ 2233612 w 2519362"/>
                <a:gd name="connsiteY25" fmla="*/ 1223962 h 1895475"/>
                <a:gd name="connsiteX26" fmla="*/ 2395537 w 2519362"/>
                <a:gd name="connsiteY26" fmla="*/ 909637 h 1895475"/>
                <a:gd name="connsiteX27" fmla="*/ 2428875 w 2519362"/>
                <a:gd name="connsiteY27" fmla="*/ 628650 h 1895475"/>
                <a:gd name="connsiteX28" fmla="*/ 2519362 w 2519362"/>
                <a:gd name="connsiteY28" fmla="*/ 104775 h 1895475"/>
                <a:gd name="connsiteX29" fmla="*/ 2405062 w 2519362"/>
                <a:gd name="connsiteY29" fmla="*/ 47625 h 1895475"/>
                <a:gd name="connsiteX30" fmla="*/ 2343150 w 2519362"/>
                <a:gd name="connsiteY30" fmla="*/ 123825 h 1895475"/>
                <a:gd name="connsiteX31" fmla="*/ 2195512 w 2519362"/>
                <a:gd name="connsiteY31" fmla="*/ 214312 h 1895475"/>
                <a:gd name="connsiteX32" fmla="*/ 2143125 w 2519362"/>
                <a:gd name="connsiteY32" fmla="*/ 190500 h 1895475"/>
                <a:gd name="connsiteX33" fmla="*/ 2347912 w 2519362"/>
                <a:gd name="connsiteY33" fmla="*/ 61912 h 1895475"/>
                <a:gd name="connsiteX34" fmla="*/ 2338387 w 2519362"/>
                <a:gd name="connsiteY34" fmla="*/ 19050 h 1895475"/>
                <a:gd name="connsiteX35" fmla="*/ 2271712 w 2519362"/>
                <a:gd name="connsiteY35" fmla="*/ 23812 h 1895475"/>
                <a:gd name="connsiteX36" fmla="*/ 2162175 w 2519362"/>
                <a:gd name="connsiteY36" fmla="*/ 147637 h 1895475"/>
                <a:gd name="connsiteX37" fmla="*/ 2176462 w 2519362"/>
                <a:gd name="connsiteY37" fmla="*/ 28575 h 1895475"/>
                <a:gd name="connsiteX38" fmla="*/ 2028825 w 2519362"/>
                <a:gd name="connsiteY38" fmla="*/ 200025 h 1895475"/>
                <a:gd name="connsiteX39" fmla="*/ 1947862 w 2519362"/>
                <a:gd name="connsiteY39" fmla="*/ 204787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19362" h="1895475">
                  <a:moveTo>
                    <a:pt x="1947862" y="204787"/>
                  </a:moveTo>
                  <a:lnTo>
                    <a:pt x="1771650" y="109537"/>
                  </a:lnTo>
                  <a:lnTo>
                    <a:pt x="1714500" y="0"/>
                  </a:lnTo>
                  <a:lnTo>
                    <a:pt x="1647825" y="9525"/>
                  </a:lnTo>
                  <a:lnTo>
                    <a:pt x="1666875" y="80962"/>
                  </a:lnTo>
                  <a:lnTo>
                    <a:pt x="1576387" y="19050"/>
                  </a:lnTo>
                  <a:lnTo>
                    <a:pt x="1400175" y="76200"/>
                  </a:lnTo>
                  <a:lnTo>
                    <a:pt x="1104900" y="347662"/>
                  </a:lnTo>
                  <a:lnTo>
                    <a:pt x="828675" y="461962"/>
                  </a:lnTo>
                  <a:lnTo>
                    <a:pt x="319087" y="528637"/>
                  </a:lnTo>
                  <a:lnTo>
                    <a:pt x="0" y="652462"/>
                  </a:lnTo>
                  <a:lnTo>
                    <a:pt x="223837" y="938212"/>
                  </a:lnTo>
                  <a:lnTo>
                    <a:pt x="366712" y="1300162"/>
                  </a:lnTo>
                  <a:lnTo>
                    <a:pt x="661987" y="1543050"/>
                  </a:lnTo>
                  <a:lnTo>
                    <a:pt x="838200" y="1514475"/>
                  </a:lnTo>
                  <a:lnTo>
                    <a:pt x="976312" y="1509712"/>
                  </a:lnTo>
                  <a:lnTo>
                    <a:pt x="1066800" y="1576387"/>
                  </a:lnTo>
                  <a:lnTo>
                    <a:pt x="904875" y="1633537"/>
                  </a:lnTo>
                  <a:lnTo>
                    <a:pt x="885825" y="1733550"/>
                  </a:lnTo>
                  <a:lnTo>
                    <a:pt x="1100137" y="1790700"/>
                  </a:lnTo>
                  <a:lnTo>
                    <a:pt x="1319212" y="1785937"/>
                  </a:lnTo>
                  <a:lnTo>
                    <a:pt x="1495425" y="1833562"/>
                  </a:lnTo>
                  <a:lnTo>
                    <a:pt x="1619250" y="1895475"/>
                  </a:lnTo>
                  <a:lnTo>
                    <a:pt x="1814512" y="1695450"/>
                  </a:lnTo>
                  <a:lnTo>
                    <a:pt x="1995487" y="1495425"/>
                  </a:lnTo>
                  <a:lnTo>
                    <a:pt x="2233612" y="1223962"/>
                  </a:lnTo>
                  <a:lnTo>
                    <a:pt x="2395537" y="909637"/>
                  </a:lnTo>
                  <a:lnTo>
                    <a:pt x="2428875" y="628650"/>
                  </a:lnTo>
                  <a:lnTo>
                    <a:pt x="2519362" y="104775"/>
                  </a:lnTo>
                  <a:lnTo>
                    <a:pt x="2405062" y="47625"/>
                  </a:lnTo>
                  <a:lnTo>
                    <a:pt x="2343150" y="123825"/>
                  </a:lnTo>
                  <a:lnTo>
                    <a:pt x="2195512" y="214312"/>
                  </a:lnTo>
                  <a:lnTo>
                    <a:pt x="2143125" y="190500"/>
                  </a:lnTo>
                  <a:lnTo>
                    <a:pt x="2347912" y="61912"/>
                  </a:lnTo>
                  <a:lnTo>
                    <a:pt x="2338387" y="19050"/>
                  </a:lnTo>
                  <a:lnTo>
                    <a:pt x="2271712" y="23812"/>
                  </a:lnTo>
                  <a:lnTo>
                    <a:pt x="2162175" y="147637"/>
                  </a:lnTo>
                  <a:lnTo>
                    <a:pt x="2176462" y="28575"/>
                  </a:lnTo>
                  <a:lnTo>
                    <a:pt x="2028825" y="200025"/>
                  </a:lnTo>
                  <a:lnTo>
                    <a:pt x="1947862" y="20478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5071382" y="3272654"/>
              <a:ext cx="776289" cy="671512"/>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 name="connsiteX0" fmla="*/ 633413 w 633413"/>
                <a:gd name="connsiteY0" fmla="*/ 0 h 585787"/>
                <a:gd name="connsiteX1" fmla="*/ 0 w 633413"/>
                <a:gd name="connsiteY1" fmla="*/ 585787 h 585787"/>
                <a:gd name="connsiteX2" fmla="*/ 366712 w 633413"/>
                <a:gd name="connsiteY2" fmla="*/ 561975 h 585787"/>
                <a:gd name="connsiteX3" fmla="*/ 633413 w 633413"/>
                <a:gd name="connsiteY3" fmla="*/ 0 h 585787"/>
              </a:gdLst>
              <a:ahLst/>
              <a:cxnLst>
                <a:cxn ang="0">
                  <a:pos x="connsiteX0" y="connsiteY0"/>
                </a:cxn>
                <a:cxn ang="0">
                  <a:pos x="connsiteX1" y="connsiteY1"/>
                </a:cxn>
                <a:cxn ang="0">
                  <a:pos x="connsiteX2" y="connsiteY2"/>
                </a:cxn>
                <a:cxn ang="0">
                  <a:pos x="connsiteX3" y="connsiteY3"/>
                </a:cxn>
              </a:cxnLst>
              <a:rect l="l" t="t" r="r" b="b"/>
              <a:pathLst>
                <a:path w="633413" h="585787">
                  <a:moveTo>
                    <a:pt x="633413" y="0"/>
                  </a:moveTo>
                  <a:lnTo>
                    <a:pt x="0" y="585787"/>
                  </a:lnTo>
                  <a:lnTo>
                    <a:pt x="366712" y="561975"/>
                  </a:lnTo>
                  <a:lnTo>
                    <a:pt x="633413"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4933270" y="2524941"/>
              <a:ext cx="752475" cy="466725"/>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Lst>
              <a:ahLst/>
              <a:cxnLst>
                <a:cxn ang="0">
                  <a:pos x="connsiteX0" y="connsiteY0"/>
                </a:cxn>
                <a:cxn ang="0">
                  <a:pos x="connsiteX1" y="connsiteY1"/>
                </a:cxn>
                <a:cxn ang="0">
                  <a:pos x="connsiteX2" y="connsiteY2"/>
                </a:cxn>
                <a:cxn ang="0">
                  <a:pos x="connsiteX3" y="connsiteY3"/>
                </a:cxn>
              </a:cxnLst>
              <a:rect l="l" t="t" r="r" b="b"/>
              <a:pathLst>
                <a:path w="752475" h="466725">
                  <a:moveTo>
                    <a:pt x="752475" y="0"/>
                  </a:moveTo>
                  <a:lnTo>
                    <a:pt x="0" y="466725"/>
                  </a:lnTo>
                  <a:lnTo>
                    <a:pt x="366712" y="442913"/>
                  </a:lnTo>
                  <a:lnTo>
                    <a:pt x="752475"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7"/>
            <p:cNvSpPr>
              <a:spLocks noChangeArrowheads="1"/>
            </p:cNvSpPr>
            <p:nvPr/>
          </p:nvSpPr>
          <p:spPr bwMode="auto">
            <a:xfrm rot="21294957" flipH="1">
              <a:off x="5679948" y="4667660"/>
              <a:ext cx="425780" cy="234923"/>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 name="Oval 11"/>
            <p:cNvSpPr>
              <a:spLocks noChangeArrowheads="1"/>
            </p:cNvSpPr>
            <p:nvPr/>
          </p:nvSpPr>
          <p:spPr bwMode="auto">
            <a:xfrm rot="21443586" flipH="1">
              <a:off x="5880280" y="1788011"/>
              <a:ext cx="436944" cy="513769"/>
            </a:xfrm>
            <a:prstGeom prst="ellipse">
              <a:avLst/>
            </a:prstGeom>
            <a:solidFill>
              <a:schemeClr val="tx2">
                <a:lumMod val="50000"/>
              </a:schemeClr>
            </a:solidFill>
            <a:ln w="9525" algn="ctr">
              <a:noFill/>
              <a:round/>
              <a:headEnd/>
              <a:tailEnd/>
            </a:ln>
          </p:spPr>
          <p:txBody>
            <a:bodyPr wrap="none" anchor="ctr"/>
            <a:lstStyle/>
            <a:p>
              <a:endParaRPr lang="en-US" dirty="0"/>
            </a:p>
          </p:txBody>
        </p:sp>
        <p:sp>
          <p:nvSpPr>
            <p:cNvPr id="9" name="Rectangle 15"/>
            <p:cNvSpPr>
              <a:spLocks noChangeArrowheads="1"/>
            </p:cNvSpPr>
            <p:nvPr/>
          </p:nvSpPr>
          <p:spPr bwMode="auto">
            <a:xfrm rot="20045024" flipH="1">
              <a:off x="6024868" y="3359660"/>
              <a:ext cx="297247" cy="689266"/>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0" name="Rectangle 17"/>
            <p:cNvSpPr>
              <a:spLocks noChangeArrowheads="1"/>
            </p:cNvSpPr>
            <p:nvPr/>
          </p:nvSpPr>
          <p:spPr bwMode="auto">
            <a:xfrm flipH="1">
              <a:off x="6364930" y="4695689"/>
              <a:ext cx="406400" cy="219075"/>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 name="Rectangle 15"/>
            <p:cNvSpPr>
              <a:spLocks noChangeArrowheads="1"/>
            </p:cNvSpPr>
            <p:nvPr/>
          </p:nvSpPr>
          <p:spPr bwMode="auto">
            <a:xfrm rot="21060018" flipH="1">
              <a:off x="6271892" y="3994031"/>
              <a:ext cx="236538" cy="86959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3" name="Rectangle 15"/>
            <p:cNvSpPr>
              <a:spLocks noChangeArrowheads="1"/>
            </p:cNvSpPr>
            <p:nvPr/>
          </p:nvSpPr>
          <p:spPr bwMode="auto">
            <a:xfrm rot="631007" flipH="1">
              <a:off x="5673850" y="3420496"/>
              <a:ext cx="312890" cy="78978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4" name="Rectangle 15"/>
            <p:cNvSpPr>
              <a:spLocks noChangeArrowheads="1"/>
            </p:cNvSpPr>
            <p:nvPr/>
          </p:nvSpPr>
          <p:spPr bwMode="auto">
            <a:xfrm rot="20081950" flipH="1">
              <a:off x="5784815" y="4111161"/>
              <a:ext cx="209037" cy="75494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5" name="Rectangle 14"/>
            <p:cNvSpPr>
              <a:spLocks noChangeArrowheads="1"/>
            </p:cNvSpPr>
            <p:nvPr/>
          </p:nvSpPr>
          <p:spPr bwMode="auto">
            <a:xfrm rot="19284302">
              <a:off x="6509584" y="2357901"/>
              <a:ext cx="252871" cy="70485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 name="Rectangle 7"/>
            <p:cNvSpPr>
              <a:spLocks noChangeArrowheads="1"/>
            </p:cNvSpPr>
            <p:nvPr/>
          </p:nvSpPr>
          <p:spPr bwMode="auto">
            <a:xfrm rot="10396229">
              <a:off x="6745333" y="2896432"/>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5" name="Rectangle 13"/>
            <p:cNvSpPr>
              <a:spLocks noChangeArrowheads="1"/>
            </p:cNvSpPr>
            <p:nvPr/>
          </p:nvSpPr>
          <p:spPr bwMode="auto">
            <a:xfrm rot="17370522">
              <a:off x="6684870" y="3276272"/>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7" name="Rectangle 14"/>
            <p:cNvSpPr>
              <a:spLocks noChangeArrowheads="1"/>
            </p:cNvSpPr>
            <p:nvPr/>
          </p:nvSpPr>
          <p:spPr bwMode="auto">
            <a:xfrm rot="1763045">
              <a:off x="5619946" y="2425667"/>
              <a:ext cx="252871" cy="53375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6" name="Freeform 15"/>
            <p:cNvSpPr/>
            <p:nvPr/>
          </p:nvSpPr>
          <p:spPr>
            <a:xfrm>
              <a:off x="5497559" y="2192655"/>
              <a:ext cx="1204912" cy="1252538"/>
            </a:xfrm>
            <a:custGeom>
              <a:avLst/>
              <a:gdLst>
                <a:gd name="connsiteX0" fmla="*/ 700087 w 1204912"/>
                <a:gd name="connsiteY0" fmla="*/ 0 h 1252538"/>
                <a:gd name="connsiteX1" fmla="*/ 1204912 w 1204912"/>
                <a:gd name="connsiteY1" fmla="*/ 366713 h 1252538"/>
                <a:gd name="connsiteX2" fmla="*/ 685800 w 1204912"/>
                <a:gd name="connsiteY2" fmla="*/ 804863 h 1252538"/>
                <a:gd name="connsiteX3" fmla="*/ 719137 w 1204912"/>
                <a:gd name="connsiteY3" fmla="*/ 1228725 h 1252538"/>
                <a:gd name="connsiteX4" fmla="*/ 238125 w 1204912"/>
                <a:gd name="connsiteY4" fmla="*/ 1252538 h 1252538"/>
                <a:gd name="connsiteX5" fmla="*/ 214312 w 1204912"/>
                <a:gd name="connsiteY5" fmla="*/ 904875 h 1252538"/>
                <a:gd name="connsiteX6" fmla="*/ 0 w 1204912"/>
                <a:gd name="connsiteY6" fmla="*/ 414338 h 1252538"/>
                <a:gd name="connsiteX7" fmla="*/ 204787 w 1204912"/>
                <a:gd name="connsiteY7" fmla="*/ 238125 h 1252538"/>
                <a:gd name="connsiteX8" fmla="*/ 500062 w 1204912"/>
                <a:gd name="connsiteY8" fmla="*/ 109538 h 1252538"/>
                <a:gd name="connsiteX9" fmla="*/ 481012 w 1204912"/>
                <a:gd name="connsiteY9" fmla="*/ 19050 h 1252538"/>
                <a:gd name="connsiteX10" fmla="*/ 762000 w 1204912"/>
                <a:gd name="connsiteY10" fmla="*/ 28575 h 125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4912" h="1252538">
                  <a:moveTo>
                    <a:pt x="700087" y="0"/>
                  </a:moveTo>
                  <a:lnTo>
                    <a:pt x="1204912" y="366713"/>
                  </a:lnTo>
                  <a:lnTo>
                    <a:pt x="685800" y="804863"/>
                  </a:lnTo>
                  <a:lnTo>
                    <a:pt x="719137" y="1228725"/>
                  </a:lnTo>
                  <a:lnTo>
                    <a:pt x="238125" y="1252538"/>
                  </a:lnTo>
                  <a:lnTo>
                    <a:pt x="214312" y="904875"/>
                  </a:lnTo>
                  <a:lnTo>
                    <a:pt x="0" y="414338"/>
                  </a:lnTo>
                  <a:lnTo>
                    <a:pt x="204787" y="238125"/>
                  </a:lnTo>
                  <a:lnTo>
                    <a:pt x="500062" y="109538"/>
                  </a:lnTo>
                  <a:lnTo>
                    <a:pt x="481012" y="19050"/>
                  </a:lnTo>
                  <a:lnTo>
                    <a:pt x="762000" y="28575"/>
                  </a:lnTo>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776232" y="2291579"/>
              <a:ext cx="252413" cy="219075"/>
            </a:xfrm>
            <a:custGeom>
              <a:avLst/>
              <a:gdLst>
                <a:gd name="connsiteX0" fmla="*/ 33338 w 252413"/>
                <a:gd name="connsiteY0" fmla="*/ 0 h 219075"/>
                <a:gd name="connsiteX1" fmla="*/ 252413 w 252413"/>
                <a:gd name="connsiteY1" fmla="*/ 219075 h 219075"/>
                <a:gd name="connsiteX2" fmla="*/ 47625 w 252413"/>
                <a:gd name="connsiteY2" fmla="*/ 128587 h 219075"/>
                <a:gd name="connsiteX3" fmla="*/ 0 w 252413"/>
                <a:gd name="connsiteY3" fmla="*/ 47625 h 219075"/>
                <a:gd name="connsiteX4" fmla="*/ 33338 w 252413"/>
                <a:gd name="connsiteY4" fmla="*/ 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219075">
                  <a:moveTo>
                    <a:pt x="33338" y="0"/>
                  </a:moveTo>
                  <a:lnTo>
                    <a:pt x="252413" y="219075"/>
                  </a:lnTo>
                  <a:lnTo>
                    <a:pt x="47625" y="128587"/>
                  </a:lnTo>
                  <a:lnTo>
                    <a:pt x="0" y="47625"/>
                  </a:lnTo>
                  <a:lnTo>
                    <a:pt x="33338"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538107" y="2296341"/>
              <a:ext cx="495300" cy="242888"/>
            </a:xfrm>
            <a:custGeom>
              <a:avLst/>
              <a:gdLst>
                <a:gd name="connsiteX0" fmla="*/ 133350 w 495300"/>
                <a:gd name="connsiteY0" fmla="*/ 0 h 242888"/>
                <a:gd name="connsiteX1" fmla="*/ 295275 w 495300"/>
                <a:gd name="connsiteY1" fmla="*/ 90488 h 242888"/>
                <a:gd name="connsiteX2" fmla="*/ 495300 w 495300"/>
                <a:gd name="connsiteY2" fmla="*/ 242888 h 242888"/>
                <a:gd name="connsiteX3" fmla="*/ 304800 w 495300"/>
                <a:gd name="connsiteY3" fmla="*/ 219075 h 242888"/>
                <a:gd name="connsiteX4" fmla="*/ 161925 w 495300"/>
                <a:gd name="connsiteY4" fmla="*/ 133350 h 242888"/>
                <a:gd name="connsiteX5" fmla="*/ 100013 w 495300"/>
                <a:gd name="connsiteY5" fmla="*/ 47625 h 242888"/>
                <a:gd name="connsiteX6" fmla="*/ 0 w 495300"/>
                <a:gd name="connsiteY6" fmla="*/ 52388 h 242888"/>
                <a:gd name="connsiteX7" fmla="*/ 133350 w 495300"/>
                <a:gd name="connsiteY7" fmla="*/ 0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300" h="242888">
                  <a:moveTo>
                    <a:pt x="133350" y="0"/>
                  </a:moveTo>
                  <a:lnTo>
                    <a:pt x="295275" y="90488"/>
                  </a:lnTo>
                  <a:lnTo>
                    <a:pt x="495300" y="242888"/>
                  </a:lnTo>
                  <a:lnTo>
                    <a:pt x="304800" y="219075"/>
                  </a:lnTo>
                  <a:lnTo>
                    <a:pt x="161925" y="133350"/>
                  </a:lnTo>
                  <a:lnTo>
                    <a:pt x="100013" y="47625"/>
                  </a:lnTo>
                  <a:lnTo>
                    <a:pt x="0" y="52388"/>
                  </a:lnTo>
                  <a:lnTo>
                    <a:pt x="13335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6214382" y="2296341"/>
              <a:ext cx="266700" cy="214313"/>
            </a:xfrm>
            <a:custGeom>
              <a:avLst/>
              <a:gdLst>
                <a:gd name="connsiteX0" fmla="*/ 176213 w 266700"/>
                <a:gd name="connsiteY0" fmla="*/ 0 h 214313"/>
                <a:gd name="connsiteX1" fmla="*/ 0 w 266700"/>
                <a:gd name="connsiteY1" fmla="*/ 214313 h 214313"/>
                <a:gd name="connsiteX2" fmla="*/ 228600 w 266700"/>
                <a:gd name="connsiteY2" fmla="*/ 90488 h 214313"/>
                <a:gd name="connsiteX3" fmla="*/ 266700 w 266700"/>
                <a:gd name="connsiteY3" fmla="*/ 19050 h 214313"/>
                <a:gd name="connsiteX4" fmla="*/ 176213 w 266700"/>
                <a:gd name="connsiteY4" fmla="*/ 0 h 214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14313">
                  <a:moveTo>
                    <a:pt x="176213" y="0"/>
                  </a:moveTo>
                  <a:lnTo>
                    <a:pt x="0" y="214313"/>
                  </a:lnTo>
                  <a:lnTo>
                    <a:pt x="228600" y="90488"/>
                  </a:lnTo>
                  <a:lnTo>
                    <a:pt x="266700" y="19050"/>
                  </a:lnTo>
                  <a:lnTo>
                    <a:pt x="17621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6252482" y="2324916"/>
              <a:ext cx="361950" cy="185738"/>
            </a:xfrm>
            <a:custGeom>
              <a:avLst/>
              <a:gdLst>
                <a:gd name="connsiteX0" fmla="*/ 257175 w 361950"/>
                <a:gd name="connsiteY0" fmla="*/ 0 h 185738"/>
                <a:gd name="connsiteX1" fmla="*/ 0 w 361950"/>
                <a:gd name="connsiteY1" fmla="*/ 185738 h 185738"/>
                <a:gd name="connsiteX2" fmla="*/ 309563 w 361950"/>
                <a:gd name="connsiteY2" fmla="*/ 152400 h 185738"/>
                <a:gd name="connsiteX3" fmla="*/ 361950 w 361950"/>
                <a:gd name="connsiteY3" fmla="*/ 66675 h 185738"/>
                <a:gd name="connsiteX4" fmla="*/ 300038 w 361950"/>
                <a:gd name="connsiteY4" fmla="*/ 28575 h 185738"/>
                <a:gd name="connsiteX5" fmla="*/ 257175 w 361950"/>
                <a:gd name="connsiteY5" fmla="*/ 0 h 18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85738">
                  <a:moveTo>
                    <a:pt x="257175" y="0"/>
                  </a:moveTo>
                  <a:lnTo>
                    <a:pt x="0" y="185738"/>
                  </a:lnTo>
                  <a:lnTo>
                    <a:pt x="309563" y="152400"/>
                  </a:lnTo>
                  <a:lnTo>
                    <a:pt x="361950" y="66675"/>
                  </a:lnTo>
                  <a:lnTo>
                    <a:pt x="300038" y="28575"/>
                  </a:lnTo>
                  <a:lnTo>
                    <a:pt x="257175"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ChangeArrowheads="1"/>
            </p:cNvSpPr>
            <p:nvPr/>
          </p:nvSpPr>
          <p:spPr bwMode="auto">
            <a:xfrm rot="12691974">
              <a:off x="5407072" y="2829756"/>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9" name="Rectangle 13"/>
            <p:cNvSpPr>
              <a:spLocks noChangeArrowheads="1"/>
            </p:cNvSpPr>
            <p:nvPr/>
          </p:nvSpPr>
          <p:spPr bwMode="auto">
            <a:xfrm rot="17370522">
              <a:off x="5208495" y="3185786"/>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grpSp>
      <p:grpSp>
        <p:nvGrpSpPr>
          <p:cNvPr id="26" name="Group 25"/>
          <p:cNvGrpSpPr/>
          <p:nvPr/>
        </p:nvGrpSpPr>
        <p:grpSpPr>
          <a:xfrm>
            <a:off x="3810800" y="2361343"/>
            <a:ext cx="1052836" cy="2876952"/>
            <a:chOff x="1271541" y="2207348"/>
            <a:chExt cx="1216138" cy="3815140"/>
          </a:xfrm>
          <a:solidFill>
            <a:schemeClr val="tx2">
              <a:lumMod val="50000"/>
            </a:schemeClr>
          </a:solidFill>
        </p:grpSpPr>
        <p:sp>
          <p:nvSpPr>
            <p:cNvPr id="29" name="Oval 12"/>
            <p:cNvSpPr>
              <a:spLocks noChangeArrowheads="1"/>
            </p:cNvSpPr>
            <p:nvPr/>
          </p:nvSpPr>
          <p:spPr bwMode="auto">
            <a:xfrm flipH="1">
              <a:off x="1681044" y="2865611"/>
              <a:ext cx="420688" cy="1400456"/>
            </a:xfrm>
            <a:prstGeom prst="ellipse">
              <a:avLst/>
            </a:prstGeom>
            <a:grpFill/>
            <a:ln w="9525" algn="ctr">
              <a:noFill/>
              <a:round/>
              <a:headEnd/>
              <a:tailEnd/>
            </a:ln>
          </p:spPr>
          <p:txBody>
            <a:bodyPr wrap="none" anchor="ctr"/>
            <a:lstStyle/>
            <a:p>
              <a:endParaRPr lang="en-US" dirty="0"/>
            </a:p>
          </p:txBody>
        </p:sp>
        <p:sp>
          <p:nvSpPr>
            <p:cNvPr id="30" name="Rectangle 14"/>
            <p:cNvSpPr>
              <a:spLocks noChangeArrowheads="1"/>
            </p:cNvSpPr>
            <p:nvPr/>
          </p:nvSpPr>
          <p:spPr bwMode="auto">
            <a:xfrm rot="425131" flipH="1">
              <a:off x="2264942" y="3441499"/>
              <a:ext cx="169239" cy="704850"/>
            </a:xfrm>
            <a:prstGeom prst="rect">
              <a:avLst/>
            </a:prstGeom>
            <a:grpFill/>
            <a:ln w="9525" algn="ctr">
              <a:noFill/>
              <a:miter lim="800000"/>
              <a:headEnd/>
              <a:tailEnd/>
            </a:ln>
          </p:spPr>
          <p:txBody>
            <a:bodyPr wrap="none" anchor="ctr"/>
            <a:lstStyle/>
            <a:p>
              <a:endParaRPr lang="en-US" dirty="0"/>
            </a:p>
          </p:txBody>
        </p:sp>
        <p:sp>
          <p:nvSpPr>
            <p:cNvPr id="31" name="Rectangle 17"/>
            <p:cNvSpPr>
              <a:spLocks noChangeArrowheads="1"/>
            </p:cNvSpPr>
            <p:nvPr/>
          </p:nvSpPr>
          <p:spPr bwMode="auto">
            <a:xfrm flipH="1">
              <a:off x="1271541" y="5760992"/>
              <a:ext cx="448907" cy="205387"/>
            </a:xfrm>
            <a:prstGeom prst="rect">
              <a:avLst/>
            </a:prstGeom>
            <a:grpFill/>
            <a:ln w="9525" algn="ctr">
              <a:noFill/>
              <a:miter lim="800000"/>
              <a:headEnd/>
              <a:tailEnd/>
            </a:ln>
          </p:spPr>
          <p:txBody>
            <a:bodyPr wrap="none" anchor="ctr"/>
            <a:lstStyle/>
            <a:p>
              <a:endParaRPr lang="en-US" dirty="0"/>
            </a:p>
          </p:txBody>
        </p:sp>
        <p:sp>
          <p:nvSpPr>
            <p:cNvPr id="32" name="Oval 11"/>
            <p:cNvSpPr>
              <a:spLocks noChangeArrowheads="1"/>
            </p:cNvSpPr>
            <p:nvPr/>
          </p:nvSpPr>
          <p:spPr bwMode="auto">
            <a:xfrm flipH="1">
              <a:off x="1628646" y="2207348"/>
              <a:ext cx="496888" cy="692150"/>
            </a:xfrm>
            <a:prstGeom prst="ellipse">
              <a:avLst/>
            </a:prstGeom>
            <a:grpFill/>
            <a:ln w="9525" algn="ctr">
              <a:solidFill>
                <a:schemeClr val="bg1"/>
              </a:solidFill>
              <a:round/>
              <a:headEnd/>
              <a:tailEnd/>
            </a:ln>
          </p:spPr>
          <p:txBody>
            <a:bodyPr wrap="none" anchor="ctr"/>
            <a:lstStyle/>
            <a:p>
              <a:endParaRPr lang="en-US" dirty="0"/>
            </a:p>
          </p:txBody>
        </p:sp>
        <p:sp>
          <p:nvSpPr>
            <p:cNvPr id="33" name="Rectangle 32"/>
            <p:cNvSpPr>
              <a:spLocks noChangeArrowheads="1"/>
            </p:cNvSpPr>
            <p:nvPr/>
          </p:nvSpPr>
          <p:spPr bwMode="auto">
            <a:xfrm rot="8649417" flipH="1">
              <a:off x="2100794" y="2904963"/>
              <a:ext cx="183140" cy="701857"/>
            </a:xfrm>
            <a:prstGeom prst="rect">
              <a:avLst/>
            </a:prstGeom>
            <a:grpFill/>
            <a:ln w="9525" algn="ctr">
              <a:noFill/>
              <a:miter lim="800000"/>
              <a:headEnd/>
              <a:tailEnd/>
            </a:ln>
          </p:spPr>
          <p:txBody>
            <a:bodyPr wrap="none" anchor="ctr"/>
            <a:lstStyle/>
            <a:p>
              <a:endParaRPr lang="en-US" dirty="0"/>
            </a:p>
          </p:txBody>
        </p:sp>
        <p:sp>
          <p:nvSpPr>
            <p:cNvPr id="34" name="Rectangle 15"/>
            <p:cNvSpPr>
              <a:spLocks noChangeArrowheads="1"/>
            </p:cNvSpPr>
            <p:nvPr/>
          </p:nvSpPr>
          <p:spPr bwMode="auto">
            <a:xfrm rot="20522501" flipH="1">
              <a:off x="1956616" y="3998171"/>
              <a:ext cx="239713" cy="1019175"/>
            </a:xfrm>
            <a:prstGeom prst="rect">
              <a:avLst/>
            </a:prstGeom>
            <a:grpFill/>
            <a:ln w="9525" algn="ctr">
              <a:noFill/>
              <a:miter lim="800000"/>
              <a:headEnd/>
              <a:tailEnd/>
            </a:ln>
          </p:spPr>
          <p:txBody>
            <a:bodyPr wrap="none" anchor="ctr"/>
            <a:lstStyle/>
            <a:p>
              <a:endParaRPr lang="en-US" dirty="0"/>
            </a:p>
          </p:txBody>
        </p:sp>
        <p:sp>
          <p:nvSpPr>
            <p:cNvPr id="36" name="Rectangle 15"/>
            <p:cNvSpPr>
              <a:spLocks noChangeArrowheads="1"/>
            </p:cNvSpPr>
            <p:nvPr/>
          </p:nvSpPr>
          <p:spPr bwMode="auto">
            <a:xfrm flipH="1">
              <a:off x="2108045" y="4871561"/>
              <a:ext cx="236538" cy="1150927"/>
            </a:xfrm>
            <a:prstGeom prst="rect">
              <a:avLst/>
            </a:prstGeom>
            <a:grpFill/>
            <a:ln w="9525" algn="ctr">
              <a:noFill/>
              <a:miter lim="800000"/>
              <a:headEnd/>
              <a:tailEnd/>
            </a:ln>
          </p:spPr>
          <p:txBody>
            <a:bodyPr wrap="none" anchor="ctr"/>
            <a:lstStyle/>
            <a:p>
              <a:endParaRPr lang="en-US" dirty="0"/>
            </a:p>
          </p:txBody>
        </p:sp>
        <p:sp>
          <p:nvSpPr>
            <p:cNvPr id="37" name="Rectangle 36"/>
            <p:cNvSpPr>
              <a:spLocks noChangeArrowheads="1"/>
            </p:cNvSpPr>
            <p:nvPr/>
          </p:nvSpPr>
          <p:spPr bwMode="auto">
            <a:xfrm rot="335058" flipH="1">
              <a:off x="2127532" y="5806095"/>
              <a:ext cx="360147" cy="192590"/>
            </a:xfrm>
            <a:prstGeom prst="rect">
              <a:avLst/>
            </a:prstGeom>
            <a:grpFill/>
            <a:ln w="9525" algn="ctr">
              <a:noFill/>
              <a:miter lim="800000"/>
              <a:headEnd/>
              <a:tailEnd/>
            </a:ln>
          </p:spPr>
          <p:txBody>
            <a:bodyPr wrap="none" anchor="ctr"/>
            <a:lstStyle/>
            <a:p>
              <a:endParaRPr lang="en-US" dirty="0"/>
            </a:p>
          </p:txBody>
        </p:sp>
        <p:sp>
          <p:nvSpPr>
            <p:cNvPr id="38" name="Rectangle 15"/>
            <p:cNvSpPr>
              <a:spLocks noChangeArrowheads="1"/>
            </p:cNvSpPr>
            <p:nvPr/>
          </p:nvSpPr>
          <p:spPr bwMode="auto">
            <a:xfrm rot="631007" flipH="1">
              <a:off x="1551643" y="3961764"/>
              <a:ext cx="241300" cy="1019175"/>
            </a:xfrm>
            <a:prstGeom prst="rect">
              <a:avLst/>
            </a:prstGeom>
            <a:grpFill/>
            <a:ln w="9525" algn="ctr">
              <a:noFill/>
              <a:miter lim="800000"/>
              <a:headEnd/>
              <a:tailEnd/>
            </a:ln>
          </p:spPr>
          <p:txBody>
            <a:bodyPr wrap="none" anchor="ctr"/>
            <a:lstStyle/>
            <a:p>
              <a:endParaRPr lang="en-US" dirty="0"/>
            </a:p>
          </p:txBody>
        </p:sp>
        <p:sp>
          <p:nvSpPr>
            <p:cNvPr id="39" name="Rectangle 15"/>
            <p:cNvSpPr>
              <a:spLocks noChangeArrowheads="1"/>
            </p:cNvSpPr>
            <p:nvPr/>
          </p:nvSpPr>
          <p:spPr bwMode="auto">
            <a:xfrm flipH="1">
              <a:off x="1504795" y="4791106"/>
              <a:ext cx="209037" cy="1189088"/>
            </a:xfrm>
            <a:prstGeom prst="rect">
              <a:avLst/>
            </a:prstGeom>
            <a:grpFill/>
            <a:ln w="9525" algn="ctr">
              <a:noFill/>
              <a:miter lim="800000"/>
              <a:headEnd/>
              <a:tailEnd/>
            </a:ln>
          </p:spPr>
          <p:txBody>
            <a:bodyPr wrap="none" anchor="ctr"/>
            <a:lstStyle/>
            <a:p>
              <a:endParaRPr lang="en-US" dirty="0"/>
            </a:p>
          </p:txBody>
        </p:sp>
        <p:sp>
          <p:nvSpPr>
            <p:cNvPr id="40" name="Rectangle 13"/>
            <p:cNvSpPr>
              <a:spLocks noChangeArrowheads="1"/>
            </p:cNvSpPr>
            <p:nvPr/>
          </p:nvSpPr>
          <p:spPr bwMode="auto">
            <a:xfrm rot="1962196" flipH="1">
              <a:off x="2234737" y="4029462"/>
              <a:ext cx="151969" cy="300064"/>
            </a:xfrm>
            <a:prstGeom prst="rect">
              <a:avLst/>
            </a:prstGeom>
            <a:grpFill/>
            <a:ln w="9525" algn="ctr">
              <a:noFill/>
              <a:miter lim="800000"/>
              <a:headEnd/>
              <a:tailEnd/>
            </a:ln>
          </p:spPr>
          <p:txBody>
            <a:bodyPr wrap="none" anchor="ctr"/>
            <a:lstStyle/>
            <a:p>
              <a:endParaRPr lang="en-US" dirty="0"/>
            </a:p>
          </p:txBody>
        </p:sp>
        <p:sp>
          <p:nvSpPr>
            <p:cNvPr id="41" name="Rectangle 14"/>
            <p:cNvSpPr>
              <a:spLocks noChangeArrowheads="1"/>
            </p:cNvSpPr>
            <p:nvPr/>
          </p:nvSpPr>
          <p:spPr bwMode="auto">
            <a:xfrm flipH="1">
              <a:off x="1335946" y="3519047"/>
              <a:ext cx="169239" cy="704850"/>
            </a:xfrm>
            <a:prstGeom prst="rect">
              <a:avLst/>
            </a:prstGeom>
            <a:grpFill/>
            <a:ln w="9525" algn="ctr">
              <a:noFill/>
              <a:miter lim="800000"/>
              <a:headEnd/>
              <a:tailEnd/>
            </a:ln>
          </p:spPr>
          <p:txBody>
            <a:bodyPr wrap="none" anchor="ctr"/>
            <a:lstStyle/>
            <a:p>
              <a:endParaRPr lang="en-US" dirty="0"/>
            </a:p>
          </p:txBody>
        </p:sp>
        <p:sp>
          <p:nvSpPr>
            <p:cNvPr id="42" name="Rectangle 41"/>
            <p:cNvSpPr>
              <a:spLocks noChangeArrowheads="1"/>
            </p:cNvSpPr>
            <p:nvPr/>
          </p:nvSpPr>
          <p:spPr bwMode="auto">
            <a:xfrm rot="13003574" flipH="1">
              <a:off x="1543583" y="2933538"/>
              <a:ext cx="183140" cy="701857"/>
            </a:xfrm>
            <a:prstGeom prst="rect">
              <a:avLst/>
            </a:prstGeom>
            <a:grpFill/>
            <a:ln w="9525" algn="ctr">
              <a:noFill/>
              <a:miter lim="800000"/>
              <a:headEnd/>
              <a:tailEnd/>
            </a:ln>
          </p:spPr>
          <p:txBody>
            <a:bodyPr wrap="none" anchor="ctr"/>
            <a:lstStyle/>
            <a:p>
              <a:endParaRPr lang="en-US" dirty="0"/>
            </a:p>
          </p:txBody>
        </p:sp>
        <p:sp>
          <p:nvSpPr>
            <p:cNvPr id="43" name="Rectangle 13"/>
            <p:cNvSpPr>
              <a:spLocks noChangeArrowheads="1"/>
            </p:cNvSpPr>
            <p:nvPr/>
          </p:nvSpPr>
          <p:spPr bwMode="auto">
            <a:xfrm rot="9973782" flipH="1">
              <a:off x="1337532" y="4073113"/>
              <a:ext cx="143915" cy="300064"/>
            </a:xfrm>
            <a:prstGeom prst="rect">
              <a:avLst/>
            </a:prstGeom>
            <a:grpFill/>
            <a:ln w="9525" algn="ctr">
              <a:noFill/>
              <a:miter lim="800000"/>
              <a:headEnd/>
              <a:tailEnd/>
            </a:ln>
          </p:spPr>
          <p:txBody>
            <a:bodyPr wrap="none" anchor="ctr"/>
            <a:lstStyle/>
            <a:p>
              <a:endParaRPr lang="en-US" dirty="0"/>
            </a:p>
          </p:txBody>
        </p:sp>
      </p:grpSp>
      <p:sp>
        <p:nvSpPr>
          <p:cNvPr id="44" name="TextBox 43"/>
          <p:cNvSpPr txBox="1"/>
          <p:nvPr/>
        </p:nvSpPr>
        <p:spPr>
          <a:xfrm>
            <a:off x="3555674" y="5353594"/>
            <a:ext cx="1664558" cy="369332"/>
          </a:xfrm>
          <a:prstGeom prst="rect">
            <a:avLst/>
          </a:prstGeom>
          <a:noFill/>
        </p:spPr>
        <p:txBody>
          <a:bodyPr wrap="none" rtlCol="0">
            <a:spAutoFit/>
          </a:bodyPr>
          <a:lstStyle/>
          <a:p>
            <a:r>
              <a:rPr lang="en-US" dirty="0"/>
              <a:t>Normal Person</a:t>
            </a:r>
          </a:p>
        </p:txBody>
      </p:sp>
      <p:sp>
        <p:nvSpPr>
          <p:cNvPr id="46" name="TextBox 45"/>
          <p:cNvSpPr txBox="1"/>
          <p:nvPr/>
        </p:nvSpPr>
        <p:spPr>
          <a:xfrm>
            <a:off x="7035239" y="5361878"/>
            <a:ext cx="1504258" cy="369332"/>
          </a:xfrm>
          <a:prstGeom prst="rect">
            <a:avLst/>
          </a:prstGeom>
          <a:noFill/>
        </p:spPr>
        <p:txBody>
          <a:bodyPr wrap="none" rtlCol="0">
            <a:spAutoFit/>
          </a:bodyPr>
          <a:lstStyle/>
          <a:p>
            <a:r>
              <a:rPr lang="en-US" dirty="0"/>
              <a:t>Super Person</a:t>
            </a:r>
          </a:p>
        </p:txBody>
      </p:sp>
      <p:sp>
        <p:nvSpPr>
          <p:cNvPr id="2" name="Oval 1">
            <a:extLst>
              <a:ext uri="{FF2B5EF4-FFF2-40B4-BE49-F238E27FC236}">
                <a16:creationId xmlns:a16="http://schemas.microsoft.com/office/drawing/2014/main" id="{40D22681-D497-06DB-4047-66D7DC37CF7B}"/>
              </a:ext>
            </a:extLst>
          </p:cNvPr>
          <p:cNvSpPr/>
          <p:nvPr/>
        </p:nvSpPr>
        <p:spPr>
          <a:xfrm>
            <a:off x="4012361" y="3186740"/>
            <a:ext cx="650233" cy="83864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4719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18971" y="217715"/>
            <a:ext cx="5646058" cy="3062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3140892" y="1071156"/>
            <a:ext cx="5238206" cy="5786845"/>
            <a:chOff x="1616892" y="1071155"/>
            <a:chExt cx="5238206" cy="5786845"/>
          </a:xfrm>
        </p:grpSpPr>
        <p:pic>
          <p:nvPicPr>
            <p:cNvPr id="205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58" t="16605" r="-558" b="25816"/>
            <a:stretch/>
          </p:blipFill>
          <p:spPr bwMode="auto">
            <a:xfrm flipH="1">
              <a:off x="2500718" y="1319348"/>
              <a:ext cx="2342697" cy="470263"/>
            </a:xfrm>
            <a:prstGeom prst="rect">
              <a:avLst/>
            </a:prstGeom>
            <a:solidFill>
              <a:schemeClr val="bg1">
                <a:alpha val="79000"/>
              </a:schemeClr>
            </a:solidFill>
            <a:ln>
              <a:noFill/>
            </a:ln>
            <a:effectLst/>
          </p:spPr>
        </p:pic>
        <p:sp>
          <p:nvSpPr>
            <p:cNvPr id="128" name="Rectangle 127"/>
            <p:cNvSpPr/>
            <p:nvPr/>
          </p:nvSpPr>
          <p:spPr>
            <a:xfrm rot="18892869">
              <a:off x="2766288" y="1649564"/>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2795547" y="1487638"/>
              <a:ext cx="1943368" cy="668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rot="13593565">
              <a:off x="2790099" y="1659089"/>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rot="18892869">
              <a:off x="3504476" y="1640039"/>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rot="13593565">
              <a:off x="3528287" y="1649564"/>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rot="18892869">
              <a:off x="4299813" y="1644801"/>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rot="13593565">
              <a:off x="4323624" y="1654326"/>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557418" y="1815737"/>
              <a:ext cx="2534194" cy="491163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616892" y="6740434"/>
              <a:ext cx="5238206" cy="117566"/>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1330" y="6254903"/>
              <a:ext cx="438785" cy="477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4686663" y="1515291"/>
              <a:ext cx="1810885" cy="4872446"/>
            </a:xfrm>
            <a:custGeom>
              <a:avLst/>
              <a:gdLst>
                <a:gd name="connsiteX0" fmla="*/ 1802675 w 1810885"/>
                <a:gd name="connsiteY0" fmla="*/ 4872446 h 4872446"/>
                <a:gd name="connsiteX1" fmla="*/ 1789612 w 1810885"/>
                <a:gd name="connsiteY1" fmla="*/ 2873829 h 4872446"/>
                <a:gd name="connsiteX2" fmla="*/ 1619795 w 1810885"/>
                <a:gd name="connsiteY2" fmla="*/ 600892 h 4872446"/>
                <a:gd name="connsiteX3" fmla="*/ 0 w 1810885"/>
                <a:gd name="connsiteY3" fmla="*/ 0 h 4872446"/>
              </a:gdLst>
              <a:ahLst/>
              <a:cxnLst>
                <a:cxn ang="0">
                  <a:pos x="connsiteX0" y="connsiteY0"/>
                </a:cxn>
                <a:cxn ang="0">
                  <a:pos x="connsiteX1" y="connsiteY1"/>
                </a:cxn>
                <a:cxn ang="0">
                  <a:pos x="connsiteX2" y="connsiteY2"/>
                </a:cxn>
                <a:cxn ang="0">
                  <a:pos x="connsiteX3" y="connsiteY3"/>
                </a:cxn>
              </a:cxnLst>
              <a:rect l="l" t="t" r="r" b="b"/>
              <a:pathLst>
                <a:path w="1810885" h="4872446">
                  <a:moveTo>
                    <a:pt x="1802675" y="4872446"/>
                  </a:moveTo>
                  <a:cubicBezTo>
                    <a:pt x="1811383" y="4229100"/>
                    <a:pt x="1820092" y="3585755"/>
                    <a:pt x="1789612" y="2873829"/>
                  </a:cubicBezTo>
                  <a:cubicBezTo>
                    <a:pt x="1759132" y="2161903"/>
                    <a:pt x="1918064" y="1079863"/>
                    <a:pt x="1619795" y="600892"/>
                  </a:cubicBezTo>
                  <a:cubicBezTo>
                    <a:pt x="1321526" y="121920"/>
                    <a:pt x="660763" y="60960"/>
                    <a:pt x="0" y="0"/>
                  </a:cubicBezTo>
                </a:path>
              </a:pathLst>
            </a:cu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93041" y="5887890"/>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270830" y="5220020"/>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9780565">
              <a:off x="3156153" y="5556081"/>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19435" flipH="1">
              <a:off x="3133741" y="4888210"/>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751312" y="4574561"/>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342548" y="3893245"/>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19780565">
              <a:off x="3227871" y="4229306"/>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1819435" flipH="1">
              <a:off x="3205459" y="3574880"/>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23030" y="3261231"/>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360476" y="2593362"/>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rot="19780565">
              <a:off x="3245799" y="2929423"/>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1819435" flipH="1">
              <a:off x="3196494" y="2274997"/>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814065" y="1961348"/>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1819435" flipH="1">
              <a:off x="3138223" y="6210504"/>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746830" y="56189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141277" y="562343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697524" y="5609985"/>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805100" y="430561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99547" y="431010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755794" y="4296655"/>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876817" y="297884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271264" y="298332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827511" y="2969879"/>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427711" y="23378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822158" y="23423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378405" y="23289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405300" y="36332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799747" y="36377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355994" y="36243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369441" y="49286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763888" y="49331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320135" y="49197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rot="1820704">
              <a:off x="3129035" y="4627718"/>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602959" y="455214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037747" y="4812124"/>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rot="1820704">
              <a:off x="3241093" y="3314389"/>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715017" y="323881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4149805" y="3498795"/>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665711" y="1938937"/>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100499" y="219891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602958" y="585651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037746" y="611648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flipH="1">
              <a:off x="3079727" y="5175195"/>
              <a:ext cx="1357790" cy="542365"/>
              <a:chOff x="816993" y="4693022"/>
              <a:chExt cx="1357790" cy="542365"/>
            </a:xfrm>
          </p:grpSpPr>
          <p:sp>
            <p:nvSpPr>
              <p:cNvPr id="56" name="Rectangle 55"/>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p:nvGrpSpPr>
          <p:grpSpPr>
            <a:xfrm flipH="1">
              <a:off x="3137998" y="3875312"/>
              <a:ext cx="1357790" cy="542365"/>
              <a:chOff x="816993" y="4693022"/>
              <a:chExt cx="1357790" cy="542365"/>
            </a:xfrm>
          </p:grpSpPr>
          <p:sp>
            <p:nvSpPr>
              <p:cNvPr id="61" name="Rectangle 60"/>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p:cNvGrpSpPr/>
            <p:nvPr/>
          </p:nvGrpSpPr>
          <p:grpSpPr>
            <a:xfrm flipH="1">
              <a:off x="3223163" y="2561989"/>
              <a:ext cx="1357790" cy="542365"/>
              <a:chOff x="816993" y="4693022"/>
              <a:chExt cx="1357790" cy="542365"/>
            </a:xfrm>
          </p:grpSpPr>
          <p:sp>
            <p:nvSpPr>
              <p:cNvPr id="65" name="Rectangle 64"/>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8" name="Group 2047"/>
            <p:cNvGrpSpPr/>
            <p:nvPr/>
          </p:nvGrpSpPr>
          <p:grpSpPr>
            <a:xfrm>
              <a:off x="3715016" y="5686182"/>
              <a:ext cx="268942" cy="603269"/>
              <a:chOff x="689354" y="3076303"/>
              <a:chExt cx="1317005" cy="2892341"/>
            </a:xfrm>
          </p:grpSpPr>
          <p:sp>
            <p:nvSpPr>
              <p:cNvPr id="69" name="Oval 12"/>
              <p:cNvSpPr>
                <a:spLocks noChangeArrowheads="1"/>
              </p:cNvSpPr>
              <p:nvPr/>
            </p:nvSpPr>
            <p:spPr bwMode="auto">
              <a:xfrm flipH="1">
                <a:off x="1350437" y="3567928"/>
                <a:ext cx="364198" cy="1056067"/>
              </a:xfrm>
              <a:prstGeom prst="ellipse">
                <a:avLst/>
              </a:prstGeom>
              <a:solidFill>
                <a:schemeClr val="tx2">
                  <a:lumMod val="50000"/>
                </a:schemeClr>
              </a:solidFill>
              <a:ln w="9525" algn="ctr">
                <a:noFill/>
                <a:round/>
                <a:headEnd/>
                <a:tailEnd/>
              </a:ln>
            </p:spPr>
            <p:txBody>
              <a:bodyPr wrap="none" anchor="ctr"/>
              <a:lstStyle/>
              <a:p>
                <a:endParaRPr lang="en-US" dirty="0"/>
              </a:p>
            </p:txBody>
          </p:sp>
          <p:sp>
            <p:nvSpPr>
              <p:cNvPr id="70" name="Rectangle 14"/>
              <p:cNvSpPr>
                <a:spLocks noChangeArrowheads="1"/>
              </p:cNvSpPr>
              <p:nvPr/>
            </p:nvSpPr>
            <p:spPr bwMode="auto">
              <a:xfrm rot="425131" flipH="1">
                <a:off x="1841642" y="4006962"/>
                <a:ext cx="146514" cy="53151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1" name="Rectangle 17"/>
              <p:cNvSpPr>
                <a:spLocks noChangeArrowheads="1"/>
              </p:cNvSpPr>
              <p:nvPr/>
            </p:nvSpPr>
            <p:spPr bwMode="auto">
              <a:xfrm flipH="1">
                <a:off x="689354" y="5419657"/>
                <a:ext cx="388629" cy="15488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2" name="Oval 11"/>
              <p:cNvSpPr>
                <a:spLocks noChangeArrowheads="1"/>
              </p:cNvSpPr>
              <p:nvPr/>
            </p:nvSpPr>
            <p:spPr bwMode="auto">
              <a:xfrm flipH="1">
                <a:off x="1290787" y="3076303"/>
                <a:ext cx="430166" cy="521942"/>
              </a:xfrm>
              <a:prstGeom prst="ellipse">
                <a:avLst/>
              </a:prstGeom>
              <a:solidFill>
                <a:schemeClr val="tx2">
                  <a:lumMod val="50000"/>
                </a:schemeClr>
              </a:solidFill>
              <a:ln w="9525" algn="ctr">
                <a:solidFill>
                  <a:schemeClr val="bg1"/>
                </a:solidFill>
                <a:round/>
                <a:headEnd/>
                <a:tailEnd/>
              </a:ln>
            </p:spPr>
            <p:txBody>
              <a:bodyPr wrap="none" anchor="ctr"/>
              <a:lstStyle/>
              <a:p>
                <a:endParaRPr lang="en-US" dirty="0"/>
              </a:p>
            </p:txBody>
          </p:sp>
          <p:sp>
            <p:nvSpPr>
              <p:cNvPr id="73" name="Rectangle 72"/>
              <p:cNvSpPr>
                <a:spLocks noChangeArrowheads="1"/>
              </p:cNvSpPr>
              <p:nvPr/>
            </p:nvSpPr>
            <p:spPr bwMode="auto">
              <a:xfrm rot="8649417" flipH="1">
                <a:off x="1699536" y="3602366"/>
                <a:ext cx="158548" cy="52926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4" name="Rectangle 15"/>
              <p:cNvSpPr>
                <a:spLocks noChangeArrowheads="1"/>
              </p:cNvSpPr>
              <p:nvPr/>
            </p:nvSpPr>
            <p:spPr bwMode="auto">
              <a:xfrm rot="20522501" flipH="1">
                <a:off x="1574718" y="4426741"/>
                <a:ext cx="207525" cy="768548"/>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5" name="Rectangle 15"/>
              <p:cNvSpPr>
                <a:spLocks noChangeArrowheads="1"/>
              </p:cNvSpPr>
              <p:nvPr/>
            </p:nvSpPr>
            <p:spPr bwMode="auto">
              <a:xfrm rot="20814809" flipH="1">
                <a:off x="1767725" y="5090117"/>
                <a:ext cx="204776" cy="86790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6" name="Rectangle 75"/>
              <p:cNvSpPr>
                <a:spLocks noChangeArrowheads="1"/>
              </p:cNvSpPr>
              <p:nvPr/>
            </p:nvSpPr>
            <p:spPr bwMode="auto">
              <a:xfrm rot="335058" flipH="1">
                <a:off x="1641720" y="5823414"/>
                <a:ext cx="311787" cy="14523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7" name="Rectangle 15"/>
              <p:cNvSpPr>
                <a:spLocks noChangeArrowheads="1"/>
              </p:cNvSpPr>
              <p:nvPr/>
            </p:nvSpPr>
            <p:spPr bwMode="auto">
              <a:xfrm rot="3898404" flipH="1">
                <a:off x="1147925" y="4299275"/>
                <a:ext cx="208897" cy="76854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8" name="Rectangle 15"/>
              <p:cNvSpPr>
                <a:spLocks noChangeArrowheads="1"/>
              </p:cNvSpPr>
              <p:nvPr/>
            </p:nvSpPr>
            <p:spPr bwMode="auto">
              <a:xfrm flipH="1">
                <a:off x="869473" y="4685969"/>
                <a:ext cx="180969" cy="896678"/>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9" name="Rectangle 13"/>
              <p:cNvSpPr>
                <a:spLocks noChangeArrowheads="1"/>
              </p:cNvSpPr>
              <p:nvPr/>
            </p:nvSpPr>
            <p:spPr bwMode="auto">
              <a:xfrm rot="4229478" flipH="1">
                <a:off x="1830927" y="4463593"/>
                <a:ext cx="124590" cy="226275"/>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0" name="Rectangle 14"/>
              <p:cNvSpPr>
                <a:spLocks noChangeArrowheads="1"/>
              </p:cNvSpPr>
              <p:nvPr/>
            </p:nvSpPr>
            <p:spPr bwMode="auto">
              <a:xfrm rot="2481570" flipH="1">
                <a:off x="1088984" y="4004854"/>
                <a:ext cx="146514" cy="53151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1" name="Rectangle 80"/>
              <p:cNvSpPr>
                <a:spLocks noChangeArrowheads="1"/>
              </p:cNvSpPr>
              <p:nvPr/>
            </p:nvSpPr>
            <p:spPr bwMode="auto">
              <a:xfrm rot="12397112" flipH="1">
                <a:off x="1340971" y="3623914"/>
                <a:ext cx="158548" cy="52926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2" name="Rectangle 13"/>
              <p:cNvSpPr>
                <a:spLocks noChangeArrowheads="1"/>
              </p:cNvSpPr>
              <p:nvPr/>
            </p:nvSpPr>
            <p:spPr bwMode="auto">
              <a:xfrm rot="7497537" flipH="1">
                <a:off x="943356" y="4333834"/>
                <a:ext cx="124590" cy="226275"/>
              </a:xfrm>
              <a:prstGeom prst="rect">
                <a:avLst/>
              </a:prstGeom>
              <a:solidFill>
                <a:schemeClr val="tx2">
                  <a:lumMod val="50000"/>
                </a:schemeClr>
              </a:solidFill>
              <a:ln w="9525" algn="ctr">
                <a:noFill/>
                <a:miter lim="800000"/>
                <a:headEnd/>
                <a:tailEnd/>
              </a:ln>
            </p:spPr>
            <p:txBody>
              <a:bodyPr wrap="none" anchor="ctr"/>
              <a:lstStyle/>
              <a:p>
                <a:endParaRPr lang="en-US" dirty="0"/>
              </a:p>
            </p:txBody>
          </p:sp>
        </p:grpSp>
        <p:sp>
          <p:nvSpPr>
            <p:cNvPr id="53" name="Rectangle 52"/>
            <p:cNvSpPr/>
            <p:nvPr/>
          </p:nvSpPr>
          <p:spPr>
            <a:xfrm rot="1820704">
              <a:off x="3129034" y="5932083"/>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p:cNvGrpSpPr/>
            <p:nvPr/>
          </p:nvGrpSpPr>
          <p:grpSpPr>
            <a:xfrm>
              <a:off x="5758968" y="6197173"/>
              <a:ext cx="228602" cy="547538"/>
              <a:chOff x="1271541" y="2207348"/>
              <a:chExt cx="1216138" cy="3815140"/>
            </a:xfrm>
            <a:solidFill>
              <a:schemeClr val="tx2">
                <a:lumMod val="50000"/>
              </a:schemeClr>
            </a:solidFill>
          </p:grpSpPr>
          <p:sp>
            <p:nvSpPr>
              <p:cNvPr id="85" name="Oval 12"/>
              <p:cNvSpPr>
                <a:spLocks noChangeArrowheads="1"/>
              </p:cNvSpPr>
              <p:nvPr/>
            </p:nvSpPr>
            <p:spPr bwMode="auto">
              <a:xfrm flipH="1">
                <a:off x="1681044" y="2865611"/>
                <a:ext cx="420688" cy="1400456"/>
              </a:xfrm>
              <a:prstGeom prst="ellipse">
                <a:avLst/>
              </a:prstGeom>
              <a:grpFill/>
              <a:ln w="9525" algn="ctr">
                <a:noFill/>
                <a:round/>
                <a:headEnd/>
                <a:tailEnd/>
              </a:ln>
            </p:spPr>
            <p:txBody>
              <a:bodyPr wrap="none" anchor="ctr"/>
              <a:lstStyle/>
              <a:p>
                <a:endParaRPr lang="en-US" dirty="0"/>
              </a:p>
            </p:txBody>
          </p:sp>
          <p:sp>
            <p:nvSpPr>
              <p:cNvPr id="86" name="Rectangle 14"/>
              <p:cNvSpPr>
                <a:spLocks noChangeArrowheads="1"/>
              </p:cNvSpPr>
              <p:nvPr/>
            </p:nvSpPr>
            <p:spPr bwMode="auto">
              <a:xfrm rot="425131" flipH="1">
                <a:off x="2264942" y="3441499"/>
                <a:ext cx="169239" cy="704850"/>
              </a:xfrm>
              <a:prstGeom prst="rect">
                <a:avLst/>
              </a:prstGeom>
              <a:grpFill/>
              <a:ln w="9525" algn="ctr">
                <a:noFill/>
                <a:miter lim="800000"/>
                <a:headEnd/>
                <a:tailEnd/>
              </a:ln>
            </p:spPr>
            <p:txBody>
              <a:bodyPr wrap="none" anchor="ctr"/>
              <a:lstStyle/>
              <a:p>
                <a:endParaRPr lang="en-US" dirty="0"/>
              </a:p>
            </p:txBody>
          </p:sp>
          <p:sp>
            <p:nvSpPr>
              <p:cNvPr id="87" name="Rectangle 17"/>
              <p:cNvSpPr>
                <a:spLocks noChangeArrowheads="1"/>
              </p:cNvSpPr>
              <p:nvPr/>
            </p:nvSpPr>
            <p:spPr bwMode="auto">
              <a:xfrm flipH="1">
                <a:off x="1271541" y="5760992"/>
                <a:ext cx="448907" cy="205387"/>
              </a:xfrm>
              <a:prstGeom prst="rect">
                <a:avLst/>
              </a:prstGeom>
              <a:grpFill/>
              <a:ln w="9525" algn="ctr">
                <a:noFill/>
                <a:miter lim="800000"/>
                <a:headEnd/>
                <a:tailEnd/>
              </a:ln>
            </p:spPr>
            <p:txBody>
              <a:bodyPr wrap="none" anchor="ctr"/>
              <a:lstStyle/>
              <a:p>
                <a:endParaRPr lang="en-US" dirty="0"/>
              </a:p>
            </p:txBody>
          </p:sp>
          <p:sp>
            <p:nvSpPr>
              <p:cNvPr id="88" name="Oval 11"/>
              <p:cNvSpPr>
                <a:spLocks noChangeArrowheads="1"/>
              </p:cNvSpPr>
              <p:nvPr/>
            </p:nvSpPr>
            <p:spPr bwMode="auto">
              <a:xfrm flipH="1">
                <a:off x="1628646" y="2207348"/>
                <a:ext cx="496888" cy="692150"/>
              </a:xfrm>
              <a:prstGeom prst="ellipse">
                <a:avLst/>
              </a:prstGeom>
              <a:grpFill/>
              <a:ln w="9525" algn="ctr">
                <a:solidFill>
                  <a:schemeClr val="bg1"/>
                </a:solidFill>
                <a:round/>
                <a:headEnd/>
                <a:tailEnd/>
              </a:ln>
            </p:spPr>
            <p:txBody>
              <a:bodyPr wrap="none" anchor="ctr"/>
              <a:lstStyle/>
              <a:p>
                <a:endParaRPr lang="en-US" dirty="0"/>
              </a:p>
            </p:txBody>
          </p:sp>
          <p:sp>
            <p:nvSpPr>
              <p:cNvPr id="89" name="Rectangle 88"/>
              <p:cNvSpPr>
                <a:spLocks noChangeArrowheads="1"/>
              </p:cNvSpPr>
              <p:nvPr/>
            </p:nvSpPr>
            <p:spPr bwMode="auto">
              <a:xfrm rot="8649417" flipH="1">
                <a:off x="2100794" y="2904963"/>
                <a:ext cx="183140" cy="701857"/>
              </a:xfrm>
              <a:prstGeom prst="rect">
                <a:avLst/>
              </a:prstGeom>
              <a:grpFill/>
              <a:ln w="9525" algn="ctr">
                <a:noFill/>
                <a:miter lim="800000"/>
                <a:headEnd/>
                <a:tailEnd/>
              </a:ln>
            </p:spPr>
            <p:txBody>
              <a:bodyPr wrap="none" anchor="ctr"/>
              <a:lstStyle/>
              <a:p>
                <a:endParaRPr lang="en-US" dirty="0"/>
              </a:p>
            </p:txBody>
          </p:sp>
          <p:sp>
            <p:nvSpPr>
              <p:cNvPr id="90" name="Rectangle 15"/>
              <p:cNvSpPr>
                <a:spLocks noChangeArrowheads="1"/>
              </p:cNvSpPr>
              <p:nvPr/>
            </p:nvSpPr>
            <p:spPr bwMode="auto">
              <a:xfrm rot="20522501" flipH="1">
                <a:off x="1956616" y="3998171"/>
                <a:ext cx="239713" cy="1019175"/>
              </a:xfrm>
              <a:prstGeom prst="rect">
                <a:avLst/>
              </a:prstGeom>
              <a:grpFill/>
              <a:ln w="9525" algn="ctr">
                <a:noFill/>
                <a:miter lim="800000"/>
                <a:headEnd/>
                <a:tailEnd/>
              </a:ln>
            </p:spPr>
            <p:txBody>
              <a:bodyPr wrap="none" anchor="ctr"/>
              <a:lstStyle/>
              <a:p>
                <a:endParaRPr lang="en-US" dirty="0"/>
              </a:p>
            </p:txBody>
          </p:sp>
          <p:sp>
            <p:nvSpPr>
              <p:cNvPr id="91" name="Rectangle 15"/>
              <p:cNvSpPr>
                <a:spLocks noChangeArrowheads="1"/>
              </p:cNvSpPr>
              <p:nvPr/>
            </p:nvSpPr>
            <p:spPr bwMode="auto">
              <a:xfrm flipH="1">
                <a:off x="2108045" y="4871561"/>
                <a:ext cx="236538" cy="1150927"/>
              </a:xfrm>
              <a:prstGeom prst="rect">
                <a:avLst/>
              </a:prstGeom>
              <a:grpFill/>
              <a:ln w="9525" algn="ctr">
                <a:noFill/>
                <a:miter lim="800000"/>
                <a:headEnd/>
                <a:tailEnd/>
              </a:ln>
            </p:spPr>
            <p:txBody>
              <a:bodyPr wrap="none" anchor="ctr"/>
              <a:lstStyle/>
              <a:p>
                <a:endParaRPr lang="en-US" dirty="0"/>
              </a:p>
            </p:txBody>
          </p:sp>
          <p:sp>
            <p:nvSpPr>
              <p:cNvPr id="92" name="Rectangle 91"/>
              <p:cNvSpPr>
                <a:spLocks noChangeArrowheads="1"/>
              </p:cNvSpPr>
              <p:nvPr/>
            </p:nvSpPr>
            <p:spPr bwMode="auto">
              <a:xfrm rot="335058" flipH="1">
                <a:off x="2127532" y="5806095"/>
                <a:ext cx="360147" cy="192590"/>
              </a:xfrm>
              <a:prstGeom prst="rect">
                <a:avLst/>
              </a:prstGeom>
              <a:grpFill/>
              <a:ln w="9525" algn="ctr">
                <a:noFill/>
                <a:miter lim="800000"/>
                <a:headEnd/>
                <a:tailEnd/>
              </a:ln>
            </p:spPr>
            <p:txBody>
              <a:bodyPr wrap="none" anchor="ctr"/>
              <a:lstStyle/>
              <a:p>
                <a:endParaRPr lang="en-US" dirty="0"/>
              </a:p>
            </p:txBody>
          </p:sp>
          <p:sp>
            <p:nvSpPr>
              <p:cNvPr id="93" name="Rectangle 15"/>
              <p:cNvSpPr>
                <a:spLocks noChangeArrowheads="1"/>
              </p:cNvSpPr>
              <p:nvPr/>
            </p:nvSpPr>
            <p:spPr bwMode="auto">
              <a:xfrm rot="631007" flipH="1">
                <a:off x="1551643" y="3961764"/>
                <a:ext cx="241300" cy="1019175"/>
              </a:xfrm>
              <a:prstGeom prst="rect">
                <a:avLst/>
              </a:prstGeom>
              <a:grpFill/>
              <a:ln w="9525" algn="ctr">
                <a:noFill/>
                <a:miter lim="800000"/>
                <a:headEnd/>
                <a:tailEnd/>
              </a:ln>
            </p:spPr>
            <p:txBody>
              <a:bodyPr wrap="none" anchor="ctr"/>
              <a:lstStyle/>
              <a:p>
                <a:endParaRPr lang="en-US" dirty="0"/>
              </a:p>
            </p:txBody>
          </p:sp>
          <p:sp>
            <p:nvSpPr>
              <p:cNvPr id="94" name="Rectangle 15"/>
              <p:cNvSpPr>
                <a:spLocks noChangeArrowheads="1"/>
              </p:cNvSpPr>
              <p:nvPr/>
            </p:nvSpPr>
            <p:spPr bwMode="auto">
              <a:xfrm flipH="1">
                <a:off x="1504795" y="4791106"/>
                <a:ext cx="209037" cy="1189088"/>
              </a:xfrm>
              <a:prstGeom prst="rect">
                <a:avLst/>
              </a:prstGeom>
              <a:grpFill/>
              <a:ln w="9525" algn="ctr">
                <a:noFill/>
                <a:miter lim="800000"/>
                <a:headEnd/>
                <a:tailEnd/>
              </a:ln>
            </p:spPr>
            <p:txBody>
              <a:bodyPr wrap="none" anchor="ctr"/>
              <a:lstStyle/>
              <a:p>
                <a:endParaRPr lang="en-US" dirty="0"/>
              </a:p>
            </p:txBody>
          </p:sp>
          <p:sp>
            <p:nvSpPr>
              <p:cNvPr id="95" name="Rectangle 13"/>
              <p:cNvSpPr>
                <a:spLocks noChangeArrowheads="1"/>
              </p:cNvSpPr>
              <p:nvPr/>
            </p:nvSpPr>
            <p:spPr bwMode="auto">
              <a:xfrm rot="4229478" flipH="1">
                <a:off x="2241913" y="4066386"/>
                <a:ext cx="165219" cy="261372"/>
              </a:xfrm>
              <a:prstGeom prst="rect">
                <a:avLst/>
              </a:prstGeom>
              <a:grpFill/>
              <a:ln w="9525" algn="ctr">
                <a:noFill/>
                <a:miter lim="800000"/>
                <a:headEnd/>
                <a:tailEnd/>
              </a:ln>
            </p:spPr>
            <p:txBody>
              <a:bodyPr wrap="none" anchor="ctr"/>
              <a:lstStyle/>
              <a:p>
                <a:endParaRPr lang="en-US" dirty="0"/>
              </a:p>
            </p:txBody>
          </p:sp>
          <p:sp>
            <p:nvSpPr>
              <p:cNvPr id="96" name="Rectangle 14"/>
              <p:cNvSpPr>
                <a:spLocks noChangeArrowheads="1"/>
              </p:cNvSpPr>
              <p:nvPr/>
            </p:nvSpPr>
            <p:spPr bwMode="auto">
              <a:xfrm flipH="1">
                <a:off x="1450555" y="3508174"/>
                <a:ext cx="169239" cy="704850"/>
              </a:xfrm>
              <a:prstGeom prst="rect">
                <a:avLst/>
              </a:prstGeom>
              <a:grpFill/>
              <a:ln w="9525" algn="ctr">
                <a:noFill/>
                <a:miter lim="800000"/>
                <a:headEnd/>
                <a:tailEnd/>
              </a:ln>
            </p:spPr>
            <p:txBody>
              <a:bodyPr wrap="none" anchor="ctr"/>
              <a:lstStyle/>
              <a:p>
                <a:endParaRPr lang="en-US" dirty="0"/>
              </a:p>
            </p:txBody>
          </p:sp>
          <p:sp>
            <p:nvSpPr>
              <p:cNvPr id="97" name="Rectangle 96"/>
              <p:cNvSpPr>
                <a:spLocks noChangeArrowheads="1"/>
              </p:cNvSpPr>
              <p:nvPr/>
            </p:nvSpPr>
            <p:spPr bwMode="auto">
              <a:xfrm rot="11917476" flipH="1">
                <a:off x="1543582" y="2933538"/>
                <a:ext cx="183140" cy="701857"/>
              </a:xfrm>
              <a:prstGeom prst="rect">
                <a:avLst/>
              </a:prstGeom>
              <a:grpFill/>
              <a:ln w="9525" algn="ctr">
                <a:noFill/>
                <a:miter lim="800000"/>
                <a:headEnd/>
                <a:tailEnd/>
              </a:ln>
            </p:spPr>
            <p:txBody>
              <a:bodyPr wrap="none" anchor="ctr"/>
              <a:lstStyle/>
              <a:p>
                <a:endParaRPr lang="en-US" dirty="0"/>
              </a:p>
            </p:txBody>
          </p:sp>
          <p:sp>
            <p:nvSpPr>
              <p:cNvPr id="98" name="Rectangle 13"/>
              <p:cNvSpPr>
                <a:spLocks noChangeArrowheads="1"/>
              </p:cNvSpPr>
              <p:nvPr/>
            </p:nvSpPr>
            <p:spPr bwMode="auto">
              <a:xfrm rot="7497537" flipH="1">
                <a:off x="1403713" y="4071147"/>
                <a:ext cx="165219" cy="261372"/>
              </a:xfrm>
              <a:prstGeom prst="rect">
                <a:avLst/>
              </a:prstGeom>
              <a:grpFill/>
              <a:ln w="9525" algn="ctr">
                <a:noFill/>
                <a:miter lim="800000"/>
                <a:headEnd/>
                <a:tailEnd/>
              </a:ln>
            </p:spPr>
            <p:txBody>
              <a:bodyPr wrap="none" anchor="ctr"/>
              <a:lstStyle/>
              <a:p>
                <a:endParaRPr lang="en-US" dirty="0"/>
              </a:p>
            </p:txBody>
          </p:sp>
        </p:grpSp>
        <p:sp>
          <p:nvSpPr>
            <p:cNvPr id="2049" name="Freeform 2048"/>
            <p:cNvSpPr/>
            <p:nvPr/>
          </p:nvSpPr>
          <p:spPr>
            <a:xfrm>
              <a:off x="4051194" y="6237514"/>
              <a:ext cx="1479176" cy="265337"/>
            </a:xfrm>
            <a:custGeom>
              <a:avLst/>
              <a:gdLst>
                <a:gd name="connsiteX0" fmla="*/ 1479176 w 1479176"/>
                <a:gd name="connsiteY0" fmla="*/ 242047 h 265337"/>
                <a:gd name="connsiteX1" fmla="*/ 605117 w 1479176"/>
                <a:gd name="connsiteY1" fmla="*/ 242047 h 265337"/>
                <a:gd name="connsiteX2" fmla="*/ 0 w 1479176"/>
                <a:gd name="connsiteY2" fmla="*/ 0 h 265337"/>
              </a:gdLst>
              <a:ahLst/>
              <a:cxnLst>
                <a:cxn ang="0">
                  <a:pos x="connsiteX0" y="connsiteY0"/>
                </a:cxn>
                <a:cxn ang="0">
                  <a:pos x="connsiteX1" y="connsiteY1"/>
                </a:cxn>
                <a:cxn ang="0">
                  <a:pos x="connsiteX2" y="connsiteY2"/>
                </a:cxn>
              </a:cxnLst>
              <a:rect l="l" t="t" r="r" b="b"/>
              <a:pathLst>
                <a:path w="1479176" h="265337">
                  <a:moveTo>
                    <a:pt x="1479176" y="242047"/>
                  </a:moveTo>
                  <a:cubicBezTo>
                    <a:pt x="1165411" y="262217"/>
                    <a:pt x="851646" y="282388"/>
                    <a:pt x="605117" y="242047"/>
                  </a:cubicBezTo>
                  <a:cubicBezTo>
                    <a:pt x="358588" y="201706"/>
                    <a:pt x="0" y="0"/>
                    <a:pt x="0" y="0"/>
                  </a:cubicBez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p:cNvSpPr/>
            <p:nvPr/>
          </p:nvSpPr>
          <p:spPr>
            <a:xfrm>
              <a:off x="2544355" y="1071155"/>
              <a:ext cx="2573384" cy="770708"/>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p:cNvGrpSpPr/>
            <p:nvPr/>
          </p:nvGrpSpPr>
          <p:grpSpPr>
            <a:xfrm>
              <a:off x="4554537" y="1319347"/>
              <a:ext cx="497886" cy="509452"/>
              <a:chOff x="4104595" y="1788011"/>
              <a:chExt cx="2858080" cy="3126753"/>
            </a:xfrm>
          </p:grpSpPr>
          <p:sp>
            <p:nvSpPr>
              <p:cNvPr id="106" name="Freeform 105"/>
              <p:cNvSpPr/>
              <p:nvPr/>
            </p:nvSpPr>
            <p:spPr>
              <a:xfrm>
                <a:off x="4104595" y="2272529"/>
                <a:ext cx="2519362" cy="1895475"/>
              </a:xfrm>
              <a:custGeom>
                <a:avLst/>
                <a:gdLst>
                  <a:gd name="connsiteX0" fmla="*/ 1947862 w 2519362"/>
                  <a:gd name="connsiteY0" fmla="*/ 204787 h 1895475"/>
                  <a:gd name="connsiteX1" fmla="*/ 1771650 w 2519362"/>
                  <a:gd name="connsiteY1" fmla="*/ 109537 h 1895475"/>
                  <a:gd name="connsiteX2" fmla="*/ 1714500 w 2519362"/>
                  <a:gd name="connsiteY2" fmla="*/ 0 h 1895475"/>
                  <a:gd name="connsiteX3" fmla="*/ 1647825 w 2519362"/>
                  <a:gd name="connsiteY3" fmla="*/ 9525 h 1895475"/>
                  <a:gd name="connsiteX4" fmla="*/ 1666875 w 2519362"/>
                  <a:gd name="connsiteY4" fmla="*/ 80962 h 1895475"/>
                  <a:gd name="connsiteX5" fmla="*/ 1576387 w 2519362"/>
                  <a:gd name="connsiteY5" fmla="*/ 19050 h 1895475"/>
                  <a:gd name="connsiteX6" fmla="*/ 1400175 w 2519362"/>
                  <a:gd name="connsiteY6" fmla="*/ 76200 h 1895475"/>
                  <a:gd name="connsiteX7" fmla="*/ 1104900 w 2519362"/>
                  <a:gd name="connsiteY7" fmla="*/ 347662 h 1895475"/>
                  <a:gd name="connsiteX8" fmla="*/ 828675 w 2519362"/>
                  <a:gd name="connsiteY8" fmla="*/ 461962 h 1895475"/>
                  <a:gd name="connsiteX9" fmla="*/ 319087 w 2519362"/>
                  <a:gd name="connsiteY9" fmla="*/ 528637 h 1895475"/>
                  <a:gd name="connsiteX10" fmla="*/ 0 w 2519362"/>
                  <a:gd name="connsiteY10" fmla="*/ 652462 h 1895475"/>
                  <a:gd name="connsiteX11" fmla="*/ 223837 w 2519362"/>
                  <a:gd name="connsiteY11" fmla="*/ 938212 h 1895475"/>
                  <a:gd name="connsiteX12" fmla="*/ 366712 w 2519362"/>
                  <a:gd name="connsiteY12" fmla="*/ 1300162 h 1895475"/>
                  <a:gd name="connsiteX13" fmla="*/ 661987 w 2519362"/>
                  <a:gd name="connsiteY13" fmla="*/ 1543050 h 1895475"/>
                  <a:gd name="connsiteX14" fmla="*/ 838200 w 2519362"/>
                  <a:gd name="connsiteY14" fmla="*/ 1514475 h 1895475"/>
                  <a:gd name="connsiteX15" fmla="*/ 976312 w 2519362"/>
                  <a:gd name="connsiteY15" fmla="*/ 1509712 h 1895475"/>
                  <a:gd name="connsiteX16" fmla="*/ 1066800 w 2519362"/>
                  <a:gd name="connsiteY16" fmla="*/ 1576387 h 1895475"/>
                  <a:gd name="connsiteX17" fmla="*/ 904875 w 2519362"/>
                  <a:gd name="connsiteY17" fmla="*/ 1633537 h 1895475"/>
                  <a:gd name="connsiteX18" fmla="*/ 885825 w 2519362"/>
                  <a:gd name="connsiteY18" fmla="*/ 1733550 h 1895475"/>
                  <a:gd name="connsiteX19" fmla="*/ 1100137 w 2519362"/>
                  <a:gd name="connsiteY19" fmla="*/ 1790700 h 1895475"/>
                  <a:gd name="connsiteX20" fmla="*/ 1319212 w 2519362"/>
                  <a:gd name="connsiteY20" fmla="*/ 1785937 h 1895475"/>
                  <a:gd name="connsiteX21" fmla="*/ 1495425 w 2519362"/>
                  <a:gd name="connsiteY21" fmla="*/ 1833562 h 1895475"/>
                  <a:gd name="connsiteX22" fmla="*/ 1619250 w 2519362"/>
                  <a:gd name="connsiteY22" fmla="*/ 1895475 h 1895475"/>
                  <a:gd name="connsiteX23" fmla="*/ 1814512 w 2519362"/>
                  <a:gd name="connsiteY23" fmla="*/ 1695450 h 1895475"/>
                  <a:gd name="connsiteX24" fmla="*/ 1995487 w 2519362"/>
                  <a:gd name="connsiteY24" fmla="*/ 1495425 h 1895475"/>
                  <a:gd name="connsiteX25" fmla="*/ 2233612 w 2519362"/>
                  <a:gd name="connsiteY25" fmla="*/ 1223962 h 1895475"/>
                  <a:gd name="connsiteX26" fmla="*/ 2395537 w 2519362"/>
                  <a:gd name="connsiteY26" fmla="*/ 909637 h 1895475"/>
                  <a:gd name="connsiteX27" fmla="*/ 2428875 w 2519362"/>
                  <a:gd name="connsiteY27" fmla="*/ 628650 h 1895475"/>
                  <a:gd name="connsiteX28" fmla="*/ 2519362 w 2519362"/>
                  <a:gd name="connsiteY28" fmla="*/ 104775 h 1895475"/>
                  <a:gd name="connsiteX29" fmla="*/ 2405062 w 2519362"/>
                  <a:gd name="connsiteY29" fmla="*/ 47625 h 1895475"/>
                  <a:gd name="connsiteX30" fmla="*/ 2343150 w 2519362"/>
                  <a:gd name="connsiteY30" fmla="*/ 123825 h 1895475"/>
                  <a:gd name="connsiteX31" fmla="*/ 2195512 w 2519362"/>
                  <a:gd name="connsiteY31" fmla="*/ 214312 h 1895475"/>
                  <a:gd name="connsiteX32" fmla="*/ 2143125 w 2519362"/>
                  <a:gd name="connsiteY32" fmla="*/ 190500 h 1895475"/>
                  <a:gd name="connsiteX33" fmla="*/ 2347912 w 2519362"/>
                  <a:gd name="connsiteY33" fmla="*/ 61912 h 1895475"/>
                  <a:gd name="connsiteX34" fmla="*/ 2338387 w 2519362"/>
                  <a:gd name="connsiteY34" fmla="*/ 19050 h 1895475"/>
                  <a:gd name="connsiteX35" fmla="*/ 2271712 w 2519362"/>
                  <a:gd name="connsiteY35" fmla="*/ 23812 h 1895475"/>
                  <a:gd name="connsiteX36" fmla="*/ 2162175 w 2519362"/>
                  <a:gd name="connsiteY36" fmla="*/ 147637 h 1895475"/>
                  <a:gd name="connsiteX37" fmla="*/ 2176462 w 2519362"/>
                  <a:gd name="connsiteY37" fmla="*/ 28575 h 1895475"/>
                  <a:gd name="connsiteX38" fmla="*/ 2028825 w 2519362"/>
                  <a:gd name="connsiteY38" fmla="*/ 200025 h 1895475"/>
                  <a:gd name="connsiteX39" fmla="*/ 1947862 w 2519362"/>
                  <a:gd name="connsiteY39" fmla="*/ 204787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19362" h="1895475">
                    <a:moveTo>
                      <a:pt x="1947862" y="204787"/>
                    </a:moveTo>
                    <a:lnTo>
                      <a:pt x="1771650" y="109537"/>
                    </a:lnTo>
                    <a:lnTo>
                      <a:pt x="1714500" y="0"/>
                    </a:lnTo>
                    <a:lnTo>
                      <a:pt x="1647825" y="9525"/>
                    </a:lnTo>
                    <a:lnTo>
                      <a:pt x="1666875" y="80962"/>
                    </a:lnTo>
                    <a:lnTo>
                      <a:pt x="1576387" y="19050"/>
                    </a:lnTo>
                    <a:lnTo>
                      <a:pt x="1400175" y="76200"/>
                    </a:lnTo>
                    <a:lnTo>
                      <a:pt x="1104900" y="347662"/>
                    </a:lnTo>
                    <a:lnTo>
                      <a:pt x="828675" y="461962"/>
                    </a:lnTo>
                    <a:lnTo>
                      <a:pt x="319087" y="528637"/>
                    </a:lnTo>
                    <a:lnTo>
                      <a:pt x="0" y="652462"/>
                    </a:lnTo>
                    <a:lnTo>
                      <a:pt x="223837" y="938212"/>
                    </a:lnTo>
                    <a:lnTo>
                      <a:pt x="366712" y="1300162"/>
                    </a:lnTo>
                    <a:lnTo>
                      <a:pt x="661987" y="1543050"/>
                    </a:lnTo>
                    <a:lnTo>
                      <a:pt x="838200" y="1514475"/>
                    </a:lnTo>
                    <a:lnTo>
                      <a:pt x="976312" y="1509712"/>
                    </a:lnTo>
                    <a:lnTo>
                      <a:pt x="1066800" y="1576387"/>
                    </a:lnTo>
                    <a:lnTo>
                      <a:pt x="904875" y="1633537"/>
                    </a:lnTo>
                    <a:lnTo>
                      <a:pt x="885825" y="1733550"/>
                    </a:lnTo>
                    <a:lnTo>
                      <a:pt x="1100137" y="1790700"/>
                    </a:lnTo>
                    <a:lnTo>
                      <a:pt x="1319212" y="1785937"/>
                    </a:lnTo>
                    <a:lnTo>
                      <a:pt x="1495425" y="1833562"/>
                    </a:lnTo>
                    <a:lnTo>
                      <a:pt x="1619250" y="1895475"/>
                    </a:lnTo>
                    <a:lnTo>
                      <a:pt x="1814512" y="1695450"/>
                    </a:lnTo>
                    <a:lnTo>
                      <a:pt x="1995487" y="1495425"/>
                    </a:lnTo>
                    <a:lnTo>
                      <a:pt x="2233612" y="1223962"/>
                    </a:lnTo>
                    <a:lnTo>
                      <a:pt x="2395537" y="909637"/>
                    </a:lnTo>
                    <a:lnTo>
                      <a:pt x="2428875" y="628650"/>
                    </a:lnTo>
                    <a:lnTo>
                      <a:pt x="2519362" y="104775"/>
                    </a:lnTo>
                    <a:lnTo>
                      <a:pt x="2405062" y="47625"/>
                    </a:lnTo>
                    <a:lnTo>
                      <a:pt x="2343150" y="123825"/>
                    </a:lnTo>
                    <a:lnTo>
                      <a:pt x="2195512" y="214312"/>
                    </a:lnTo>
                    <a:lnTo>
                      <a:pt x="2143125" y="190500"/>
                    </a:lnTo>
                    <a:lnTo>
                      <a:pt x="2347912" y="61912"/>
                    </a:lnTo>
                    <a:lnTo>
                      <a:pt x="2338387" y="19050"/>
                    </a:lnTo>
                    <a:lnTo>
                      <a:pt x="2271712" y="23812"/>
                    </a:lnTo>
                    <a:lnTo>
                      <a:pt x="2162175" y="147637"/>
                    </a:lnTo>
                    <a:lnTo>
                      <a:pt x="2176462" y="28575"/>
                    </a:lnTo>
                    <a:lnTo>
                      <a:pt x="2028825" y="200025"/>
                    </a:lnTo>
                    <a:lnTo>
                      <a:pt x="1947862" y="20478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5071382" y="3272654"/>
                <a:ext cx="776289" cy="671512"/>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 name="connsiteX0" fmla="*/ 633413 w 633413"/>
                  <a:gd name="connsiteY0" fmla="*/ 0 h 585787"/>
                  <a:gd name="connsiteX1" fmla="*/ 0 w 633413"/>
                  <a:gd name="connsiteY1" fmla="*/ 585787 h 585787"/>
                  <a:gd name="connsiteX2" fmla="*/ 366712 w 633413"/>
                  <a:gd name="connsiteY2" fmla="*/ 561975 h 585787"/>
                  <a:gd name="connsiteX3" fmla="*/ 633413 w 633413"/>
                  <a:gd name="connsiteY3" fmla="*/ 0 h 585787"/>
                </a:gdLst>
                <a:ahLst/>
                <a:cxnLst>
                  <a:cxn ang="0">
                    <a:pos x="connsiteX0" y="connsiteY0"/>
                  </a:cxn>
                  <a:cxn ang="0">
                    <a:pos x="connsiteX1" y="connsiteY1"/>
                  </a:cxn>
                  <a:cxn ang="0">
                    <a:pos x="connsiteX2" y="connsiteY2"/>
                  </a:cxn>
                  <a:cxn ang="0">
                    <a:pos x="connsiteX3" y="connsiteY3"/>
                  </a:cxn>
                </a:cxnLst>
                <a:rect l="l" t="t" r="r" b="b"/>
                <a:pathLst>
                  <a:path w="633413" h="585787">
                    <a:moveTo>
                      <a:pt x="633413" y="0"/>
                    </a:moveTo>
                    <a:lnTo>
                      <a:pt x="0" y="585787"/>
                    </a:lnTo>
                    <a:lnTo>
                      <a:pt x="366712" y="561975"/>
                    </a:lnTo>
                    <a:lnTo>
                      <a:pt x="633413"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4933270" y="2524941"/>
                <a:ext cx="752475" cy="466725"/>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Lst>
                <a:ahLst/>
                <a:cxnLst>
                  <a:cxn ang="0">
                    <a:pos x="connsiteX0" y="connsiteY0"/>
                  </a:cxn>
                  <a:cxn ang="0">
                    <a:pos x="connsiteX1" y="connsiteY1"/>
                  </a:cxn>
                  <a:cxn ang="0">
                    <a:pos x="connsiteX2" y="connsiteY2"/>
                  </a:cxn>
                  <a:cxn ang="0">
                    <a:pos x="connsiteX3" y="connsiteY3"/>
                  </a:cxn>
                </a:cxnLst>
                <a:rect l="l" t="t" r="r" b="b"/>
                <a:pathLst>
                  <a:path w="752475" h="466725">
                    <a:moveTo>
                      <a:pt x="752475" y="0"/>
                    </a:moveTo>
                    <a:lnTo>
                      <a:pt x="0" y="466725"/>
                    </a:lnTo>
                    <a:lnTo>
                      <a:pt x="366712" y="442913"/>
                    </a:lnTo>
                    <a:lnTo>
                      <a:pt x="752475"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7"/>
              <p:cNvSpPr>
                <a:spLocks noChangeArrowheads="1"/>
              </p:cNvSpPr>
              <p:nvPr/>
            </p:nvSpPr>
            <p:spPr bwMode="auto">
              <a:xfrm rot="21294957" flipH="1">
                <a:off x="5679948" y="4667660"/>
                <a:ext cx="425780" cy="234923"/>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0" name="Oval 11"/>
              <p:cNvSpPr>
                <a:spLocks noChangeArrowheads="1"/>
              </p:cNvSpPr>
              <p:nvPr/>
            </p:nvSpPr>
            <p:spPr bwMode="auto">
              <a:xfrm rot="21443586" flipH="1">
                <a:off x="5880280" y="1788011"/>
                <a:ext cx="436944" cy="513769"/>
              </a:xfrm>
              <a:prstGeom prst="ellipse">
                <a:avLst/>
              </a:prstGeom>
              <a:solidFill>
                <a:schemeClr val="tx2">
                  <a:lumMod val="50000"/>
                </a:schemeClr>
              </a:solidFill>
              <a:ln w="9525" algn="ctr">
                <a:noFill/>
                <a:round/>
                <a:headEnd/>
                <a:tailEnd/>
              </a:ln>
            </p:spPr>
            <p:txBody>
              <a:bodyPr wrap="none" anchor="ctr"/>
              <a:lstStyle/>
              <a:p>
                <a:endParaRPr lang="en-US" dirty="0"/>
              </a:p>
            </p:txBody>
          </p:sp>
          <p:sp>
            <p:nvSpPr>
              <p:cNvPr id="111" name="Rectangle 15"/>
              <p:cNvSpPr>
                <a:spLocks noChangeArrowheads="1"/>
              </p:cNvSpPr>
              <p:nvPr/>
            </p:nvSpPr>
            <p:spPr bwMode="auto">
              <a:xfrm rot="20045024" flipH="1">
                <a:off x="6024868" y="3359660"/>
                <a:ext cx="297247" cy="689266"/>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2" name="Rectangle 17"/>
              <p:cNvSpPr>
                <a:spLocks noChangeArrowheads="1"/>
              </p:cNvSpPr>
              <p:nvPr/>
            </p:nvSpPr>
            <p:spPr bwMode="auto">
              <a:xfrm flipH="1">
                <a:off x="6364930" y="4695689"/>
                <a:ext cx="406400" cy="219075"/>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3" name="Rectangle 15"/>
              <p:cNvSpPr>
                <a:spLocks noChangeArrowheads="1"/>
              </p:cNvSpPr>
              <p:nvPr/>
            </p:nvSpPr>
            <p:spPr bwMode="auto">
              <a:xfrm rot="21060018" flipH="1">
                <a:off x="6271892" y="3994031"/>
                <a:ext cx="236538" cy="86959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4" name="Rectangle 15"/>
              <p:cNvSpPr>
                <a:spLocks noChangeArrowheads="1"/>
              </p:cNvSpPr>
              <p:nvPr/>
            </p:nvSpPr>
            <p:spPr bwMode="auto">
              <a:xfrm rot="631007" flipH="1">
                <a:off x="5673850" y="3420496"/>
                <a:ext cx="312890" cy="78978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5" name="Rectangle 15"/>
              <p:cNvSpPr>
                <a:spLocks noChangeArrowheads="1"/>
              </p:cNvSpPr>
              <p:nvPr/>
            </p:nvSpPr>
            <p:spPr bwMode="auto">
              <a:xfrm rot="20081950" flipH="1">
                <a:off x="5784815" y="4111161"/>
                <a:ext cx="209037" cy="75494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6" name="Rectangle 14"/>
              <p:cNvSpPr>
                <a:spLocks noChangeArrowheads="1"/>
              </p:cNvSpPr>
              <p:nvPr/>
            </p:nvSpPr>
            <p:spPr bwMode="auto">
              <a:xfrm rot="19284302">
                <a:off x="6509584" y="2357901"/>
                <a:ext cx="252871" cy="70485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7" name="Rectangle 116"/>
              <p:cNvSpPr>
                <a:spLocks noChangeArrowheads="1"/>
              </p:cNvSpPr>
              <p:nvPr/>
            </p:nvSpPr>
            <p:spPr bwMode="auto">
              <a:xfrm rot="10396229">
                <a:off x="6745333" y="2896432"/>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8" name="Rectangle 13"/>
              <p:cNvSpPr>
                <a:spLocks noChangeArrowheads="1"/>
              </p:cNvSpPr>
              <p:nvPr/>
            </p:nvSpPr>
            <p:spPr bwMode="auto">
              <a:xfrm rot="17370522">
                <a:off x="6684870" y="3276272"/>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9" name="Rectangle 14"/>
              <p:cNvSpPr>
                <a:spLocks noChangeArrowheads="1"/>
              </p:cNvSpPr>
              <p:nvPr/>
            </p:nvSpPr>
            <p:spPr bwMode="auto">
              <a:xfrm rot="1763045">
                <a:off x="5619946" y="2425667"/>
                <a:ext cx="252871" cy="53375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20" name="Freeform 119"/>
              <p:cNvSpPr/>
              <p:nvPr/>
            </p:nvSpPr>
            <p:spPr>
              <a:xfrm>
                <a:off x="5497559" y="2192655"/>
                <a:ext cx="1204912" cy="1252538"/>
              </a:xfrm>
              <a:custGeom>
                <a:avLst/>
                <a:gdLst>
                  <a:gd name="connsiteX0" fmla="*/ 700087 w 1204912"/>
                  <a:gd name="connsiteY0" fmla="*/ 0 h 1252538"/>
                  <a:gd name="connsiteX1" fmla="*/ 1204912 w 1204912"/>
                  <a:gd name="connsiteY1" fmla="*/ 366713 h 1252538"/>
                  <a:gd name="connsiteX2" fmla="*/ 685800 w 1204912"/>
                  <a:gd name="connsiteY2" fmla="*/ 804863 h 1252538"/>
                  <a:gd name="connsiteX3" fmla="*/ 719137 w 1204912"/>
                  <a:gd name="connsiteY3" fmla="*/ 1228725 h 1252538"/>
                  <a:gd name="connsiteX4" fmla="*/ 238125 w 1204912"/>
                  <a:gd name="connsiteY4" fmla="*/ 1252538 h 1252538"/>
                  <a:gd name="connsiteX5" fmla="*/ 214312 w 1204912"/>
                  <a:gd name="connsiteY5" fmla="*/ 904875 h 1252538"/>
                  <a:gd name="connsiteX6" fmla="*/ 0 w 1204912"/>
                  <a:gd name="connsiteY6" fmla="*/ 414338 h 1252538"/>
                  <a:gd name="connsiteX7" fmla="*/ 204787 w 1204912"/>
                  <a:gd name="connsiteY7" fmla="*/ 238125 h 1252538"/>
                  <a:gd name="connsiteX8" fmla="*/ 500062 w 1204912"/>
                  <a:gd name="connsiteY8" fmla="*/ 109538 h 1252538"/>
                  <a:gd name="connsiteX9" fmla="*/ 481012 w 1204912"/>
                  <a:gd name="connsiteY9" fmla="*/ 19050 h 1252538"/>
                  <a:gd name="connsiteX10" fmla="*/ 762000 w 1204912"/>
                  <a:gd name="connsiteY10" fmla="*/ 28575 h 125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4912" h="1252538">
                    <a:moveTo>
                      <a:pt x="700087" y="0"/>
                    </a:moveTo>
                    <a:lnTo>
                      <a:pt x="1204912" y="366713"/>
                    </a:lnTo>
                    <a:lnTo>
                      <a:pt x="685800" y="804863"/>
                    </a:lnTo>
                    <a:lnTo>
                      <a:pt x="719137" y="1228725"/>
                    </a:lnTo>
                    <a:lnTo>
                      <a:pt x="238125" y="1252538"/>
                    </a:lnTo>
                    <a:lnTo>
                      <a:pt x="214312" y="904875"/>
                    </a:lnTo>
                    <a:lnTo>
                      <a:pt x="0" y="414338"/>
                    </a:lnTo>
                    <a:lnTo>
                      <a:pt x="204787" y="238125"/>
                    </a:lnTo>
                    <a:lnTo>
                      <a:pt x="500062" y="109538"/>
                    </a:lnTo>
                    <a:lnTo>
                      <a:pt x="481012" y="19050"/>
                    </a:lnTo>
                    <a:lnTo>
                      <a:pt x="762000" y="28575"/>
                    </a:lnTo>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776232" y="2291579"/>
                <a:ext cx="252413" cy="219075"/>
              </a:xfrm>
              <a:custGeom>
                <a:avLst/>
                <a:gdLst>
                  <a:gd name="connsiteX0" fmla="*/ 33338 w 252413"/>
                  <a:gd name="connsiteY0" fmla="*/ 0 h 219075"/>
                  <a:gd name="connsiteX1" fmla="*/ 252413 w 252413"/>
                  <a:gd name="connsiteY1" fmla="*/ 219075 h 219075"/>
                  <a:gd name="connsiteX2" fmla="*/ 47625 w 252413"/>
                  <a:gd name="connsiteY2" fmla="*/ 128587 h 219075"/>
                  <a:gd name="connsiteX3" fmla="*/ 0 w 252413"/>
                  <a:gd name="connsiteY3" fmla="*/ 47625 h 219075"/>
                  <a:gd name="connsiteX4" fmla="*/ 33338 w 252413"/>
                  <a:gd name="connsiteY4" fmla="*/ 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219075">
                    <a:moveTo>
                      <a:pt x="33338" y="0"/>
                    </a:moveTo>
                    <a:lnTo>
                      <a:pt x="252413" y="219075"/>
                    </a:lnTo>
                    <a:lnTo>
                      <a:pt x="47625" y="128587"/>
                    </a:lnTo>
                    <a:lnTo>
                      <a:pt x="0" y="47625"/>
                    </a:lnTo>
                    <a:lnTo>
                      <a:pt x="33338"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538107" y="2296341"/>
                <a:ext cx="495300" cy="242888"/>
              </a:xfrm>
              <a:custGeom>
                <a:avLst/>
                <a:gdLst>
                  <a:gd name="connsiteX0" fmla="*/ 133350 w 495300"/>
                  <a:gd name="connsiteY0" fmla="*/ 0 h 242888"/>
                  <a:gd name="connsiteX1" fmla="*/ 295275 w 495300"/>
                  <a:gd name="connsiteY1" fmla="*/ 90488 h 242888"/>
                  <a:gd name="connsiteX2" fmla="*/ 495300 w 495300"/>
                  <a:gd name="connsiteY2" fmla="*/ 242888 h 242888"/>
                  <a:gd name="connsiteX3" fmla="*/ 304800 w 495300"/>
                  <a:gd name="connsiteY3" fmla="*/ 219075 h 242888"/>
                  <a:gd name="connsiteX4" fmla="*/ 161925 w 495300"/>
                  <a:gd name="connsiteY4" fmla="*/ 133350 h 242888"/>
                  <a:gd name="connsiteX5" fmla="*/ 100013 w 495300"/>
                  <a:gd name="connsiteY5" fmla="*/ 47625 h 242888"/>
                  <a:gd name="connsiteX6" fmla="*/ 0 w 495300"/>
                  <a:gd name="connsiteY6" fmla="*/ 52388 h 242888"/>
                  <a:gd name="connsiteX7" fmla="*/ 133350 w 495300"/>
                  <a:gd name="connsiteY7" fmla="*/ 0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300" h="242888">
                    <a:moveTo>
                      <a:pt x="133350" y="0"/>
                    </a:moveTo>
                    <a:lnTo>
                      <a:pt x="295275" y="90488"/>
                    </a:lnTo>
                    <a:lnTo>
                      <a:pt x="495300" y="242888"/>
                    </a:lnTo>
                    <a:lnTo>
                      <a:pt x="304800" y="219075"/>
                    </a:lnTo>
                    <a:lnTo>
                      <a:pt x="161925" y="133350"/>
                    </a:lnTo>
                    <a:lnTo>
                      <a:pt x="100013" y="47625"/>
                    </a:lnTo>
                    <a:lnTo>
                      <a:pt x="0" y="52388"/>
                    </a:lnTo>
                    <a:lnTo>
                      <a:pt x="13335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p:cNvSpPr/>
              <p:nvPr/>
            </p:nvSpPr>
            <p:spPr>
              <a:xfrm>
                <a:off x="6214382" y="2296341"/>
                <a:ext cx="266700" cy="214313"/>
              </a:xfrm>
              <a:custGeom>
                <a:avLst/>
                <a:gdLst>
                  <a:gd name="connsiteX0" fmla="*/ 176213 w 266700"/>
                  <a:gd name="connsiteY0" fmla="*/ 0 h 214313"/>
                  <a:gd name="connsiteX1" fmla="*/ 0 w 266700"/>
                  <a:gd name="connsiteY1" fmla="*/ 214313 h 214313"/>
                  <a:gd name="connsiteX2" fmla="*/ 228600 w 266700"/>
                  <a:gd name="connsiteY2" fmla="*/ 90488 h 214313"/>
                  <a:gd name="connsiteX3" fmla="*/ 266700 w 266700"/>
                  <a:gd name="connsiteY3" fmla="*/ 19050 h 214313"/>
                  <a:gd name="connsiteX4" fmla="*/ 176213 w 266700"/>
                  <a:gd name="connsiteY4" fmla="*/ 0 h 214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14313">
                    <a:moveTo>
                      <a:pt x="176213" y="0"/>
                    </a:moveTo>
                    <a:lnTo>
                      <a:pt x="0" y="214313"/>
                    </a:lnTo>
                    <a:lnTo>
                      <a:pt x="228600" y="90488"/>
                    </a:lnTo>
                    <a:lnTo>
                      <a:pt x="266700" y="19050"/>
                    </a:lnTo>
                    <a:lnTo>
                      <a:pt x="17621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6252482" y="2324916"/>
                <a:ext cx="361950" cy="185738"/>
              </a:xfrm>
              <a:custGeom>
                <a:avLst/>
                <a:gdLst>
                  <a:gd name="connsiteX0" fmla="*/ 257175 w 361950"/>
                  <a:gd name="connsiteY0" fmla="*/ 0 h 185738"/>
                  <a:gd name="connsiteX1" fmla="*/ 0 w 361950"/>
                  <a:gd name="connsiteY1" fmla="*/ 185738 h 185738"/>
                  <a:gd name="connsiteX2" fmla="*/ 309563 w 361950"/>
                  <a:gd name="connsiteY2" fmla="*/ 152400 h 185738"/>
                  <a:gd name="connsiteX3" fmla="*/ 361950 w 361950"/>
                  <a:gd name="connsiteY3" fmla="*/ 66675 h 185738"/>
                  <a:gd name="connsiteX4" fmla="*/ 300038 w 361950"/>
                  <a:gd name="connsiteY4" fmla="*/ 28575 h 185738"/>
                  <a:gd name="connsiteX5" fmla="*/ 257175 w 361950"/>
                  <a:gd name="connsiteY5" fmla="*/ 0 h 18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85738">
                    <a:moveTo>
                      <a:pt x="257175" y="0"/>
                    </a:moveTo>
                    <a:lnTo>
                      <a:pt x="0" y="185738"/>
                    </a:lnTo>
                    <a:lnTo>
                      <a:pt x="309563" y="152400"/>
                    </a:lnTo>
                    <a:lnTo>
                      <a:pt x="361950" y="66675"/>
                    </a:lnTo>
                    <a:lnTo>
                      <a:pt x="300038" y="28575"/>
                    </a:lnTo>
                    <a:lnTo>
                      <a:pt x="257175"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a:spLocks noChangeArrowheads="1"/>
              </p:cNvSpPr>
              <p:nvPr/>
            </p:nvSpPr>
            <p:spPr bwMode="auto">
              <a:xfrm rot="12691974">
                <a:off x="5407072" y="2829756"/>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26" name="Rectangle 13"/>
              <p:cNvSpPr>
                <a:spLocks noChangeArrowheads="1"/>
              </p:cNvSpPr>
              <p:nvPr/>
            </p:nvSpPr>
            <p:spPr bwMode="auto">
              <a:xfrm rot="17370522">
                <a:off x="5208495" y="3185786"/>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grpSp>
        <p:sp>
          <p:nvSpPr>
            <p:cNvPr id="32" name="Rectangle 31"/>
            <p:cNvSpPr/>
            <p:nvPr/>
          </p:nvSpPr>
          <p:spPr>
            <a:xfrm>
              <a:off x="2854406" y="169240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248853" y="1696891"/>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1820704">
              <a:off x="3191787" y="2014507"/>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6230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a:noFill/>
        </p:spPr>
        <p:txBody>
          <a:bodyPr/>
          <a:lstStyle/>
          <a:p>
            <a:fld id="{1A0110B0-4474-4E4E-A21D-0820D4E2F2A9}" type="slidenum">
              <a:rPr lang="en-US" smtClean="0"/>
              <a:pPr/>
              <a:t>2</a:t>
            </a:fld>
            <a:endParaRPr lang="en-US"/>
          </a:p>
        </p:txBody>
      </p:sp>
      <p:sp>
        <p:nvSpPr>
          <p:cNvPr id="56323" name="Rectangle 2"/>
          <p:cNvSpPr>
            <a:spLocks noGrp="1" noChangeArrowheads="1"/>
          </p:cNvSpPr>
          <p:nvPr>
            <p:ph type="title"/>
          </p:nvPr>
        </p:nvSpPr>
        <p:spPr/>
        <p:txBody>
          <a:bodyPr/>
          <a:lstStyle/>
          <a:p>
            <a:pPr eaLnBrk="1" hangingPunct="1"/>
            <a:r>
              <a:rPr lang="en-US" dirty="0"/>
              <a:t>Question 123.6.1</a:t>
            </a:r>
          </a:p>
        </p:txBody>
      </p:sp>
      <p:sp>
        <p:nvSpPr>
          <p:cNvPr id="56324" name="Rectangle 3"/>
          <p:cNvSpPr>
            <a:spLocks noGrp="1" noChangeArrowheads="1"/>
          </p:cNvSpPr>
          <p:nvPr>
            <p:ph type="body" idx="1"/>
          </p:nvPr>
        </p:nvSpPr>
        <p:spPr/>
        <p:txBody>
          <a:bodyPr/>
          <a:lstStyle/>
          <a:p>
            <a:pPr marL="609600" indent="-609600">
              <a:buNone/>
            </a:pPr>
            <a:r>
              <a:rPr lang="en-US"/>
              <a:t>Turbulent refers to </a:t>
            </a:r>
          </a:p>
          <a:p>
            <a:pPr marL="609600" indent="-609600">
              <a:buFontTx/>
              <a:buAutoNum type="alphaLcParenR"/>
            </a:pPr>
            <a:r>
              <a:rPr lang="en-US"/>
              <a:t>Faster or more powerful flow</a:t>
            </a:r>
          </a:p>
          <a:p>
            <a:pPr marL="609600" indent="-609600">
              <a:buFontTx/>
              <a:buAutoNum type="alphaLcParenR"/>
            </a:pPr>
            <a:r>
              <a:rPr lang="en-US"/>
              <a:t>Flow from two or more sources which mutually increase the total flow velocity</a:t>
            </a:r>
          </a:p>
          <a:p>
            <a:pPr marL="609600" indent="-609600">
              <a:buFontTx/>
              <a:buAutoNum type="alphaLcParenR"/>
            </a:pPr>
            <a:r>
              <a:rPr lang="en-US"/>
              <a:t>Apparel warn on the head in Middle and Far Eastern countries.</a:t>
            </a:r>
          </a:p>
          <a:p>
            <a:pPr marL="609600" indent="-609600">
              <a:buFontTx/>
              <a:buAutoNum type="alphaLcParenR"/>
            </a:pPr>
            <a:r>
              <a:rPr lang="en-US"/>
              <a:t>Non laminar flow</a:t>
            </a:r>
          </a:p>
        </p:txBody>
      </p:sp>
    </p:spTree>
    <p:extLst>
      <p:ext uri="{BB962C8B-B14F-4D97-AF65-F5344CB8AC3E}">
        <p14:creationId xmlns:p14="http://schemas.microsoft.com/office/powerpoint/2010/main" val="2103628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123.6.4.5</a:t>
            </a:r>
          </a:p>
        </p:txBody>
      </p:sp>
      <p:sp>
        <p:nvSpPr>
          <p:cNvPr id="3" name="Content Placeholder 2"/>
          <p:cNvSpPr>
            <a:spLocks noGrp="1"/>
          </p:cNvSpPr>
          <p:nvPr>
            <p:ph sz="half" idx="1"/>
          </p:nvPr>
        </p:nvSpPr>
        <p:spPr/>
        <p:txBody>
          <a:bodyPr/>
          <a:lstStyle/>
          <a:p>
            <a:pPr marL="0" indent="0">
              <a:buNone/>
            </a:pPr>
            <a:r>
              <a:rPr lang="en-US" dirty="0"/>
              <a:t>Super Person and Normal Person go from ground level to the top of a tall building. Which person has done more work?</a:t>
            </a:r>
          </a:p>
          <a:p>
            <a:pPr marL="514350" indent="-514350">
              <a:buAutoNum type="alphaLcParenR"/>
            </a:pPr>
            <a:r>
              <a:rPr lang="en-US" dirty="0"/>
              <a:t>Super Person</a:t>
            </a:r>
          </a:p>
          <a:p>
            <a:pPr marL="514350" indent="-514350">
              <a:buAutoNum type="alphaLcParenR"/>
            </a:pPr>
            <a:r>
              <a:rPr lang="en-US" dirty="0"/>
              <a:t>Normal Person</a:t>
            </a:r>
          </a:p>
          <a:p>
            <a:pPr marL="514350" indent="-514350">
              <a:buAutoNum type="alphaLcParenR"/>
            </a:pPr>
            <a:r>
              <a:rPr lang="en-US" dirty="0"/>
              <a:t>Both the same</a:t>
            </a:r>
          </a:p>
        </p:txBody>
      </p:sp>
      <p:sp>
        <p:nvSpPr>
          <p:cNvPr id="5" name="Slide Number Placeholder 4"/>
          <p:cNvSpPr>
            <a:spLocks noGrp="1"/>
          </p:cNvSpPr>
          <p:nvPr>
            <p:ph type="sldNum" sz="quarter" idx="12"/>
          </p:nvPr>
        </p:nvSpPr>
        <p:spPr/>
        <p:txBody>
          <a:bodyPr/>
          <a:lstStyle/>
          <a:p>
            <a:pPr>
              <a:defRPr/>
            </a:pPr>
            <a:fld id="{B1FAC045-A2BD-494E-A302-A17DACBEC634}" type="slidenum">
              <a:rPr lang="en-US" smtClean="0"/>
              <a:pPr>
                <a:defRPr/>
              </a:pPr>
              <a:t>20</a:t>
            </a:fld>
            <a:endParaRPr lang="en-US"/>
          </a:p>
        </p:txBody>
      </p:sp>
      <p:grpSp>
        <p:nvGrpSpPr>
          <p:cNvPr id="130" name="Group 129"/>
          <p:cNvGrpSpPr/>
          <p:nvPr/>
        </p:nvGrpSpPr>
        <p:grpSpPr>
          <a:xfrm>
            <a:off x="6856550" y="1611087"/>
            <a:ext cx="3013165" cy="3984171"/>
            <a:chOff x="1616892" y="1071155"/>
            <a:chExt cx="5238206" cy="5786845"/>
          </a:xfrm>
        </p:grpSpPr>
        <p:pic>
          <p:nvPicPr>
            <p:cNvPr id="6"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58" t="16605" r="-558" b="25816"/>
            <a:stretch/>
          </p:blipFill>
          <p:spPr bwMode="auto">
            <a:xfrm flipH="1">
              <a:off x="2500718" y="1319348"/>
              <a:ext cx="2342697" cy="470263"/>
            </a:xfrm>
            <a:prstGeom prst="rect">
              <a:avLst/>
            </a:prstGeom>
            <a:solidFill>
              <a:schemeClr val="bg1">
                <a:alpha val="79000"/>
              </a:schemeClr>
            </a:solidFill>
            <a:ln>
              <a:noFill/>
            </a:ln>
            <a:effectLst/>
          </p:spPr>
        </p:pic>
        <p:sp>
          <p:nvSpPr>
            <p:cNvPr id="7" name="Rectangle 6"/>
            <p:cNvSpPr/>
            <p:nvPr/>
          </p:nvSpPr>
          <p:spPr>
            <a:xfrm rot="18892869">
              <a:off x="2766288" y="1649564"/>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795547" y="1487638"/>
              <a:ext cx="1943368" cy="668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3593565">
              <a:off x="2790099" y="1659089"/>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8892869">
              <a:off x="3504476" y="1640039"/>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3593565">
              <a:off x="3528287" y="1649564"/>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8892869">
              <a:off x="4299813" y="1644801"/>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13593565">
              <a:off x="4323624" y="1654326"/>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557418" y="1815737"/>
              <a:ext cx="2534194" cy="491163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616892" y="6740434"/>
              <a:ext cx="5238206" cy="117566"/>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1330" y="6254903"/>
              <a:ext cx="438785" cy="477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eform 16"/>
            <p:cNvSpPr/>
            <p:nvPr/>
          </p:nvSpPr>
          <p:spPr>
            <a:xfrm>
              <a:off x="4686663" y="1515291"/>
              <a:ext cx="1810885" cy="4872446"/>
            </a:xfrm>
            <a:custGeom>
              <a:avLst/>
              <a:gdLst>
                <a:gd name="connsiteX0" fmla="*/ 1802675 w 1810885"/>
                <a:gd name="connsiteY0" fmla="*/ 4872446 h 4872446"/>
                <a:gd name="connsiteX1" fmla="*/ 1789612 w 1810885"/>
                <a:gd name="connsiteY1" fmla="*/ 2873829 h 4872446"/>
                <a:gd name="connsiteX2" fmla="*/ 1619795 w 1810885"/>
                <a:gd name="connsiteY2" fmla="*/ 600892 h 4872446"/>
                <a:gd name="connsiteX3" fmla="*/ 0 w 1810885"/>
                <a:gd name="connsiteY3" fmla="*/ 0 h 4872446"/>
              </a:gdLst>
              <a:ahLst/>
              <a:cxnLst>
                <a:cxn ang="0">
                  <a:pos x="connsiteX0" y="connsiteY0"/>
                </a:cxn>
                <a:cxn ang="0">
                  <a:pos x="connsiteX1" y="connsiteY1"/>
                </a:cxn>
                <a:cxn ang="0">
                  <a:pos x="connsiteX2" y="connsiteY2"/>
                </a:cxn>
                <a:cxn ang="0">
                  <a:pos x="connsiteX3" y="connsiteY3"/>
                </a:cxn>
              </a:cxnLst>
              <a:rect l="l" t="t" r="r" b="b"/>
              <a:pathLst>
                <a:path w="1810885" h="4872446">
                  <a:moveTo>
                    <a:pt x="1802675" y="4872446"/>
                  </a:moveTo>
                  <a:cubicBezTo>
                    <a:pt x="1811383" y="4229100"/>
                    <a:pt x="1820092" y="3585755"/>
                    <a:pt x="1789612" y="2873829"/>
                  </a:cubicBezTo>
                  <a:cubicBezTo>
                    <a:pt x="1759132" y="2161903"/>
                    <a:pt x="1918064" y="1079863"/>
                    <a:pt x="1619795" y="600892"/>
                  </a:cubicBezTo>
                  <a:cubicBezTo>
                    <a:pt x="1321526" y="121920"/>
                    <a:pt x="660763" y="60960"/>
                    <a:pt x="0" y="0"/>
                  </a:cubicBezTo>
                </a:path>
              </a:pathLst>
            </a:cu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693041" y="5887890"/>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270830" y="5220020"/>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19780565">
              <a:off x="3156153" y="5556081"/>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1819435" flipH="1">
              <a:off x="3133741" y="4888210"/>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751312" y="4574561"/>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342548" y="3893245"/>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19780565">
              <a:off x="3227871" y="4229306"/>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rot="1819435" flipH="1">
              <a:off x="3205459" y="3574880"/>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823030" y="3261231"/>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360476" y="2593362"/>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rot="19780565">
              <a:off x="3245799" y="2929423"/>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1819435" flipH="1">
              <a:off x="3196494" y="2274997"/>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814065" y="1961348"/>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rot="1819435" flipH="1">
              <a:off x="3138223" y="6210504"/>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746830" y="56189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141277" y="562343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697524" y="5609985"/>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805100" y="430561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199547" y="431010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755794" y="4296655"/>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876817" y="297884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271264" y="298332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827511" y="2969879"/>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427711" y="23378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822158" y="23423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378405" y="23289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405300" y="36332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799747" y="36377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355994" y="36243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369441" y="49286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4763888" y="49331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4320135" y="49197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1820704">
              <a:off x="3129035" y="4627718"/>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602959" y="455214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037747" y="4812124"/>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rot="1820704">
              <a:off x="3241093" y="3314389"/>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715017" y="323881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149805" y="3498795"/>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3665711" y="1938937"/>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100499" y="219891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602958" y="585651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4037746" y="611648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flipH="1">
              <a:off x="3079727" y="5175195"/>
              <a:ext cx="1357790" cy="542365"/>
              <a:chOff x="816993" y="4693022"/>
              <a:chExt cx="1357790" cy="542365"/>
            </a:xfrm>
          </p:grpSpPr>
          <p:sp>
            <p:nvSpPr>
              <p:cNvPr id="61" name="Rectangle 60"/>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p:cNvGrpSpPr/>
            <p:nvPr/>
          </p:nvGrpSpPr>
          <p:grpSpPr>
            <a:xfrm flipH="1">
              <a:off x="3137998" y="3875312"/>
              <a:ext cx="1357790" cy="542365"/>
              <a:chOff x="816993" y="4693022"/>
              <a:chExt cx="1357790" cy="542365"/>
            </a:xfrm>
          </p:grpSpPr>
          <p:sp>
            <p:nvSpPr>
              <p:cNvPr id="65" name="Rectangle 64"/>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p:nvGrpSpPr>
          <p:grpSpPr>
            <a:xfrm flipH="1">
              <a:off x="3223163" y="2561989"/>
              <a:ext cx="1357790" cy="542365"/>
              <a:chOff x="816993" y="4693022"/>
              <a:chExt cx="1357790" cy="542365"/>
            </a:xfrm>
          </p:grpSpPr>
          <p:sp>
            <p:nvSpPr>
              <p:cNvPr id="69" name="Rectangle 68"/>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3715016" y="5686182"/>
              <a:ext cx="268942" cy="603269"/>
              <a:chOff x="689354" y="3076303"/>
              <a:chExt cx="1317005" cy="2892341"/>
            </a:xfrm>
          </p:grpSpPr>
          <p:sp>
            <p:nvSpPr>
              <p:cNvPr id="73" name="Oval 12"/>
              <p:cNvSpPr>
                <a:spLocks noChangeArrowheads="1"/>
              </p:cNvSpPr>
              <p:nvPr/>
            </p:nvSpPr>
            <p:spPr bwMode="auto">
              <a:xfrm flipH="1">
                <a:off x="1350437" y="3567928"/>
                <a:ext cx="364198" cy="1056067"/>
              </a:xfrm>
              <a:prstGeom prst="ellipse">
                <a:avLst/>
              </a:prstGeom>
              <a:solidFill>
                <a:schemeClr val="tx2">
                  <a:lumMod val="50000"/>
                </a:schemeClr>
              </a:solidFill>
              <a:ln w="9525" algn="ctr">
                <a:noFill/>
                <a:round/>
                <a:headEnd/>
                <a:tailEnd/>
              </a:ln>
            </p:spPr>
            <p:txBody>
              <a:bodyPr wrap="none" anchor="ctr"/>
              <a:lstStyle/>
              <a:p>
                <a:endParaRPr lang="en-US" dirty="0"/>
              </a:p>
            </p:txBody>
          </p:sp>
          <p:sp>
            <p:nvSpPr>
              <p:cNvPr id="74" name="Rectangle 14"/>
              <p:cNvSpPr>
                <a:spLocks noChangeArrowheads="1"/>
              </p:cNvSpPr>
              <p:nvPr/>
            </p:nvSpPr>
            <p:spPr bwMode="auto">
              <a:xfrm rot="425131" flipH="1">
                <a:off x="1841642" y="4006962"/>
                <a:ext cx="146514" cy="53151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5" name="Rectangle 17"/>
              <p:cNvSpPr>
                <a:spLocks noChangeArrowheads="1"/>
              </p:cNvSpPr>
              <p:nvPr/>
            </p:nvSpPr>
            <p:spPr bwMode="auto">
              <a:xfrm flipH="1">
                <a:off x="689354" y="5419657"/>
                <a:ext cx="388629" cy="15488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6" name="Oval 11"/>
              <p:cNvSpPr>
                <a:spLocks noChangeArrowheads="1"/>
              </p:cNvSpPr>
              <p:nvPr/>
            </p:nvSpPr>
            <p:spPr bwMode="auto">
              <a:xfrm flipH="1">
                <a:off x="1290787" y="3076303"/>
                <a:ext cx="430166" cy="521942"/>
              </a:xfrm>
              <a:prstGeom prst="ellipse">
                <a:avLst/>
              </a:prstGeom>
              <a:solidFill>
                <a:schemeClr val="tx2">
                  <a:lumMod val="50000"/>
                </a:schemeClr>
              </a:solidFill>
              <a:ln w="9525" algn="ctr">
                <a:solidFill>
                  <a:schemeClr val="bg1"/>
                </a:solidFill>
                <a:round/>
                <a:headEnd/>
                <a:tailEnd/>
              </a:ln>
            </p:spPr>
            <p:txBody>
              <a:bodyPr wrap="none" anchor="ctr"/>
              <a:lstStyle/>
              <a:p>
                <a:endParaRPr lang="en-US" dirty="0"/>
              </a:p>
            </p:txBody>
          </p:sp>
          <p:sp>
            <p:nvSpPr>
              <p:cNvPr id="77" name="Rectangle 76"/>
              <p:cNvSpPr>
                <a:spLocks noChangeArrowheads="1"/>
              </p:cNvSpPr>
              <p:nvPr/>
            </p:nvSpPr>
            <p:spPr bwMode="auto">
              <a:xfrm rot="8649417" flipH="1">
                <a:off x="1699536" y="3602366"/>
                <a:ext cx="158548" cy="52926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8" name="Rectangle 15"/>
              <p:cNvSpPr>
                <a:spLocks noChangeArrowheads="1"/>
              </p:cNvSpPr>
              <p:nvPr/>
            </p:nvSpPr>
            <p:spPr bwMode="auto">
              <a:xfrm rot="20522501" flipH="1">
                <a:off x="1574718" y="4426741"/>
                <a:ext cx="207525" cy="768548"/>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9" name="Rectangle 15"/>
              <p:cNvSpPr>
                <a:spLocks noChangeArrowheads="1"/>
              </p:cNvSpPr>
              <p:nvPr/>
            </p:nvSpPr>
            <p:spPr bwMode="auto">
              <a:xfrm rot="20814809" flipH="1">
                <a:off x="1767725" y="5090117"/>
                <a:ext cx="204776" cy="86790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0" name="Rectangle 79"/>
              <p:cNvSpPr>
                <a:spLocks noChangeArrowheads="1"/>
              </p:cNvSpPr>
              <p:nvPr/>
            </p:nvSpPr>
            <p:spPr bwMode="auto">
              <a:xfrm rot="335058" flipH="1">
                <a:off x="1641720" y="5823414"/>
                <a:ext cx="311787" cy="14523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1" name="Rectangle 15"/>
              <p:cNvSpPr>
                <a:spLocks noChangeArrowheads="1"/>
              </p:cNvSpPr>
              <p:nvPr/>
            </p:nvSpPr>
            <p:spPr bwMode="auto">
              <a:xfrm rot="3898404" flipH="1">
                <a:off x="1147925" y="4299275"/>
                <a:ext cx="208897" cy="76854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2" name="Rectangle 15"/>
              <p:cNvSpPr>
                <a:spLocks noChangeArrowheads="1"/>
              </p:cNvSpPr>
              <p:nvPr/>
            </p:nvSpPr>
            <p:spPr bwMode="auto">
              <a:xfrm flipH="1">
                <a:off x="869473" y="4685969"/>
                <a:ext cx="180969" cy="896678"/>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3" name="Rectangle 13"/>
              <p:cNvSpPr>
                <a:spLocks noChangeArrowheads="1"/>
              </p:cNvSpPr>
              <p:nvPr/>
            </p:nvSpPr>
            <p:spPr bwMode="auto">
              <a:xfrm rot="4229478" flipH="1">
                <a:off x="1830927" y="4463593"/>
                <a:ext cx="124590" cy="226275"/>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4" name="Rectangle 14"/>
              <p:cNvSpPr>
                <a:spLocks noChangeArrowheads="1"/>
              </p:cNvSpPr>
              <p:nvPr/>
            </p:nvSpPr>
            <p:spPr bwMode="auto">
              <a:xfrm rot="2481570" flipH="1">
                <a:off x="1088984" y="4004854"/>
                <a:ext cx="146514" cy="53151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5" name="Rectangle 84"/>
              <p:cNvSpPr>
                <a:spLocks noChangeArrowheads="1"/>
              </p:cNvSpPr>
              <p:nvPr/>
            </p:nvSpPr>
            <p:spPr bwMode="auto">
              <a:xfrm rot="12397112" flipH="1">
                <a:off x="1340971" y="3623914"/>
                <a:ext cx="158548" cy="52926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6" name="Rectangle 13"/>
              <p:cNvSpPr>
                <a:spLocks noChangeArrowheads="1"/>
              </p:cNvSpPr>
              <p:nvPr/>
            </p:nvSpPr>
            <p:spPr bwMode="auto">
              <a:xfrm rot="7497537" flipH="1">
                <a:off x="943356" y="4333834"/>
                <a:ext cx="124590" cy="226275"/>
              </a:xfrm>
              <a:prstGeom prst="rect">
                <a:avLst/>
              </a:prstGeom>
              <a:solidFill>
                <a:schemeClr val="tx2">
                  <a:lumMod val="50000"/>
                </a:schemeClr>
              </a:solidFill>
              <a:ln w="9525" algn="ctr">
                <a:noFill/>
                <a:miter lim="800000"/>
                <a:headEnd/>
                <a:tailEnd/>
              </a:ln>
            </p:spPr>
            <p:txBody>
              <a:bodyPr wrap="none" anchor="ctr"/>
              <a:lstStyle/>
              <a:p>
                <a:endParaRPr lang="en-US" dirty="0"/>
              </a:p>
            </p:txBody>
          </p:sp>
        </p:grpSp>
        <p:sp>
          <p:nvSpPr>
            <p:cNvPr id="87" name="Rectangle 86"/>
            <p:cNvSpPr/>
            <p:nvPr/>
          </p:nvSpPr>
          <p:spPr>
            <a:xfrm rot="1820704">
              <a:off x="3129034" y="5932083"/>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p:cNvGrpSpPr/>
            <p:nvPr/>
          </p:nvGrpSpPr>
          <p:grpSpPr>
            <a:xfrm>
              <a:off x="5758968" y="6197173"/>
              <a:ext cx="228602" cy="547538"/>
              <a:chOff x="1271541" y="2207348"/>
              <a:chExt cx="1216138" cy="3815140"/>
            </a:xfrm>
            <a:solidFill>
              <a:schemeClr val="tx2">
                <a:lumMod val="50000"/>
              </a:schemeClr>
            </a:solidFill>
          </p:grpSpPr>
          <p:sp>
            <p:nvSpPr>
              <p:cNvPr id="89" name="Oval 12"/>
              <p:cNvSpPr>
                <a:spLocks noChangeArrowheads="1"/>
              </p:cNvSpPr>
              <p:nvPr/>
            </p:nvSpPr>
            <p:spPr bwMode="auto">
              <a:xfrm flipH="1">
                <a:off x="1681044" y="2865611"/>
                <a:ext cx="420688" cy="1400456"/>
              </a:xfrm>
              <a:prstGeom prst="ellipse">
                <a:avLst/>
              </a:prstGeom>
              <a:grpFill/>
              <a:ln w="9525" algn="ctr">
                <a:noFill/>
                <a:round/>
                <a:headEnd/>
                <a:tailEnd/>
              </a:ln>
            </p:spPr>
            <p:txBody>
              <a:bodyPr wrap="none" anchor="ctr"/>
              <a:lstStyle/>
              <a:p>
                <a:endParaRPr lang="en-US" dirty="0"/>
              </a:p>
            </p:txBody>
          </p:sp>
          <p:sp>
            <p:nvSpPr>
              <p:cNvPr id="90" name="Rectangle 14"/>
              <p:cNvSpPr>
                <a:spLocks noChangeArrowheads="1"/>
              </p:cNvSpPr>
              <p:nvPr/>
            </p:nvSpPr>
            <p:spPr bwMode="auto">
              <a:xfrm rot="425131" flipH="1">
                <a:off x="2264942" y="3441499"/>
                <a:ext cx="169239" cy="704850"/>
              </a:xfrm>
              <a:prstGeom prst="rect">
                <a:avLst/>
              </a:prstGeom>
              <a:grpFill/>
              <a:ln w="9525" algn="ctr">
                <a:noFill/>
                <a:miter lim="800000"/>
                <a:headEnd/>
                <a:tailEnd/>
              </a:ln>
            </p:spPr>
            <p:txBody>
              <a:bodyPr wrap="none" anchor="ctr"/>
              <a:lstStyle/>
              <a:p>
                <a:endParaRPr lang="en-US" dirty="0"/>
              </a:p>
            </p:txBody>
          </p:sp>
          <p:sp>
            <p:nvSpPr>
              <p:cNvPr id="91" name="Rectangle 17"/>
              <p:cNvSpPr>
                <a:spLocks noChangeArrowheads="1"/>
              </p:cNvSpPr>
              <p:nvPr/>
            </p:nvSpPr>
            <p:spPr bwMode="auto">
              <a:xfrm flipH="1">
                <a:off x="1271541" y="5760992"/>
                <a:ext cx="448907" cy="205387"/>
              </a:xfrm>
              <a:prstGeom prst="rect">
                <a:avLst/>
              </a:prstGeom>
              <a:grpFill/>
              <a:ln w="9525" algn="ctr">
                <a:noFill/>
                <a:miter lim="800000"/>
                <a:headEnd/>
                <a:tailEnd/>
              </a:ln>
            </p:spPr>
            <p:txBody>
              <a:bodyPr wrap="none" anchor="ctr"/>
              <a:lstStyle/>
              <a:p>
                <a:endParaRPr lang="en-US" dirty="0"/>
              </a:p>
            </p:txBody>
          </p:sp>
          <p:sp>
            <p:nvSpPr>
              <p:cNvPr id="92" name="Oval 11"/>
              <p:cNvSpPr>
                <a:spLocks noChangeArrowheads="1"/>
              </p:cNvSpPr>
              <p:nvPr/>
            </p:nvSpPr>
            <p:spPr bwMode="auto">
              <a:xfrm flipH="1">
                <a:off x="1628646" y="2207348"/>
                <a:ext cx="496888" cy="692150"/>
              </a:xfrm>
              <a:prstGeom prst="ellipse">
                <a:avLst/>
              </a:prstGeom>
              <a:grpFill/>
              <a:ln w="9525" algn="ctr">
                <a:solidFill>
                  <a:schemeClr val="bg1"/>
                </a:solidFill>
                <a:round/>
                <a:headEnd/>
                <a:tailEnd/>
              </a:ln>
            </p:spPr>
            <p:txBody>
              <a:bodyPr wrap="none" anchor="ctr"/>
              <a:lstStyle/>
              <a:p>
                <a:endParaRPr lang="en-US" dirty="0"/>
              </a:p>
            </p:txBody>
          </p:sp>
          <p:sp>
            <p:nvSpPr>
              <p:cNvPr id="93" name="Rectangle 92"/>
              <p:cNvSpPr>
                <a:spLocks noChangeArrowheads="1"/>
              </p:cNvSpPr>
              <p:nvPr/>
            </p:nvSpPr>
            <p:spPr bwMode="auto">
              <a:xfrm rot="8649417" flipH="1">
                <a:off x="2100794" y="2904963"/>
                <a:ext cx="183140" cy="701857"/>
              </a:xfrm>
              <a:prstGeom prst="rect">
                <a:avLst/>
              </a:prstGeom>
              <a:grpFill/>
              <a:ln w="9525" algn="ctr">
                <a:noFill/>
                <a:miter lim="800000"/>
                <a:headEnd/>
                <a:tailEnd/>
              </a:ln>
            </p:spPr>
            <p:txBody>
              <a:bodyPr wrap="none" anchor="ctr"/>
              <a:lstStyle/>
              <a:p>
                <a:endParaRPr lang="en-US" dirty="0"/>
              </a:p>
            </p:txBody>
          </p:sp>
          <p:sp>
            <p:nvSpPr>
              <p:cNvPr id="94" name="Rectangle 15"/>
              <p:cNvSpPr>
                <a:spLocks noChangeArrowheads="1"/>
              </p:cNvSpPr>
              <p:nvPr/>
            </p:nvSpPr>
            <p:spPr bwMode="auto">
              <a:xfrm rot="20522501" flipH="1">
                <a:off x="1956616" y="3998171"/>
                <a:ext cx="239713" cy="1019175"/>
              </a:xfrm>
              <a:prstGeom prst="rect">
                <a:avLst/>
              </a:prstGeom>
              <a:grpFill/>
              <a:ln w="9525" algn="ctr">
                <a:noFill/>
                <a:miter lim="800000"/>
                <a:headEnd/>
                <a:tailEnd/>
              </a:ln>
            </p:spPr>
            <p:txBody>
              <a:bodyPr wrap="none" anchor="ctr"/>
              <a:lstStyle/>
              <a:p>
                <a:endParaRPr lang="en-US" dirty="0"/>
              </a:p>
            </p:txBody>
          </p:sp>
          <p:sp>
            <p:nvSpPr>
              <p:cNvPr id="95" name="Rectangle 15"/>
              <p:cNvSpPr>
                <a:spLocks noChangeArrowheads="1"/>
              </p:cNvSpPr>
              <p:nvPr/>
            </p:nvSpPr>
            <p:spPr bwMode="auto">
              <a:xfrm flipH="1">
                <a:off x="2108045" y="4871561"/>
                <a:ext cx="236538" cy="1150927"/>
              </a:xfrm>
              <a:prstGeom prst="rect">
                <a:avLst/>
              </a:prstGeom>
              <a:grpFill/>
              <a:ln w="9525" algn="ctr">
                <a:noFill/>
                <a:miter lim="800000"/>
                <a:headEnd/>
                <a:tailEnd/>
              </a:ln>
            </p:spPr>
            <p:txBody>
              <a:bodyPr wrap="none" anchor="ctr"/>
              <a:lstStyle/>
              <a:p>
                <a:endParaRPr lang="en-US" dirty="0"/>
              </a:p>
            </p:txBody>
          </p:sp>
          <p:sp>
            <p:nvSpPr>
              <p:cNvPr id="96" name="Rectangle 95"/>
              <p:cNvSpPr>
                <a:spLocks noChangeArrowheads="1"/>
              </p:cNvSpPr>
              <p:nvPr/>
            </p:nvSpPr>
            <p:spPr bwMode="auto">
              <a:xfrm rot="335058" flipH="1">
                <a:off x="2127532" y="5806095"/>
                <a:ext cx="360147" cy="192590"/>
              </a:xfrm>
              <a:prstGeom prst="rect">
                <a:avLst/>
              </a:prstGeom>
              <a:grpFill/>
              <a:ln w="9525" algn="ctr">
                <a:noFill/>
                <a:miter lim="800000"/>
                <a:headEnd/>
                <a:tailEnd/>
              </a:ln>
            </p:spPr>
            <p:txBody>
              <a:bodyPr wrap="none" anchor="ctr"/>
              <a:lstStyle/>
              <a:p>
                <a:endParaRPr lang="en-US" dirty="0"/>
              </a:p>
            </p:txBody>
          </p:sp>
          <p:sp>
            <p:nvSpPr>
              <p:cNvPr id="97" name="Rectangle 15"/>
              <p:cNvSpPr>
                <a:spLocks noChangeArrowheads="1"/>
              </p:cNvSpPr>
              <p:nvPr/>
            </p:nvSpPr>
            <p:spPr bwMode="auto">
              <a:xfrm rot="631007" flipH="1">
                <a:off x="1551643" y="3961764"/>
                <a:ext cx="241300" cy="1019175"/>
              </a:xfrm>
              <a:prstGeom prst="rect">
                <a:avLst/>
              </a:prstGeom>
              <a:grpFill/>
              <a:ln w="9525" algn="ctr">
                <a:noFill/>
                <a:miter lim="800000"/>
                <a:headEnd/>
                <a:tailEnd/>
              </a:ln>
            </p:spPr>
            <p:txBody>
              <a:bodyPr wrap="none" anchor="ctr"/>
              <a:lstStyle/>
              <a:p>
                <a:endParaRPr lang="en-US" dirty="0"/>
              </a:p>
            </p:txBody>
          </p:sp>
          <p:sp>
            <p:nvSpPr>
              <p:cNvPr id="98" name="Rectangle 15"/>
              <p:cNvSpPr>
                <a:spLocks noChangeArrowheads="1"/>
              </p:cNvSpPr>
              <p:nvPr/>
            </p:nvSpPr>
            <p:spPr bwMode="auto">
              <a:xfrm flipH="1">
                <a:off x="1504795" y="4791106"/>
                <a:ext cx="209037" cy="1189088"/>
              </a:xfrm>
              <a:prstGeom prst="rect">
                <a:avLst/>
              </a:prstGeom>
              <a:grpFill/>
              <a:ln w="9525" algn="ctr">
                <a:noFill/>
                <a:miter lim="800000"/>
                <a:headEnd/>
                <a:tailEnd/>
              </a:ln>
            </p:spPr>
            <p:txBody>
              <a:bodyPr wrap="none" anchor="ctr"/>
              <a:lstStyle/>
              <a:p>
                <a:endParaRPr lang="en-US" dirty="0"/>
              </a:p>
            </p:txBody>
          </p:sp>
          <p:sp>
            <p:nvSpPr>
              <p:cNvPr id="99" name="Rectangle 13"/>
              <p:cNvSpPr>
                <a:spLocks noChangeArrowheads="1"/>
              </p:cNvSpPr>
              <p:nvPr/>
            </p:nvSpPr>
            <p:spPr bwMode="auto">
              <a:xfrm rot="4229478" flipH="1">
                <a:off x="2241913" y="4066386"/>
                <a:ext cx="165219" cy="261372"/>
              </a:xfrm>
              <a:prstGeom prst="rect">
                <a:avLst/>
              </a:prstGeom>
              <a:grpFill/>
              <a:ln w="9525" algn="ctr">
                <a:noFill/>
                <a:miter lim="800000"/>
                <a:headEnd/>
                <a:tailEnd/>
              </a:ln>
            </p:spPr>
            <p:txBody>
              <a:bodyPr wrap="none" anchor="ctr"/>
              <a:lstStyle/>
              <a:p>
                <a:endParaRPr lang="en-US" dirty="0"/>
              </a:p>
            </p:txBody>
          </p:sp>
          <p:sp>
            <p:nvSpPr>
              <p:cNvPr id="100" name="Rectangle 14"/>
              <p:cNvSpPr>
                <a:spLocks noChangeArrowheads="1"/>
              </p:cNvSpPr>
              <p:nvPr/>
            </p:nvSpPr>
            <p:spPr bwMode="auto">
              <a:xfrm flipH="1">
                <a:off x="1450555" y="3508174"/>
                <a:ext cx="169239" cy="704850"/>
              </a:xfrm>
              <a:prstGeom prst="rect">
                <a:avLst/>
              </a:prstGeom>
              <a:grpFill/>
              <a:ln w="9525" algn="ctr">
                <a:noFill/>
                <a:miter lim="800000"/>
                <a:headEnd/>
                <a:tailEnd/>
              </a:ln>
            </p:spPr>
            <p:txBody>
              <a:bodyPr wrap="none" anchor="ctr"/>
              <a:lstStyle/>
              <a:p>
                <a:endParaRPr lang="en-US" dirty="0"/>
              </a:p>
            </p:txBody>
          </p:sp>
          <p:sp>
            <p:nvSpPr>
              <p:cNvPr id="101" name="Rectangle 100"/>
              <p:cNvSpPr>
                <a:spLocks noChangeArrowheads="1"/>
              </p:cNvSpPr>
              <p:nvPr/>
            </p:nvSpPr>
            <p:spPr bwMode="auto">
              <a:xfrm rot="11917476" flipH="1">
                <a:off x="1543582" y="2933538"/>
                <a:ext cx="183140" cy="701857"/>
              </a:xfrm>
              <a:prstGeom prst="rect">
                <a:avLst/>
              </a:prstGeom>
              <a:grpFill/>
              <a:ln w="9525" algn="ctr">
                <a:noFill/>
                <a:miter lim="800000"/>
                <a:headEnd/>
                <a:tailEnd/>
              </a:ln>
            </p:spPr>
            <p:txBody>
              <a:bodyPr wrap="none" anchor="ctr"/>
              <a:lstStyle/>
              <a:p>
                <a:endParaRPr lang="en-US" dirty="0"/>
              </a:p>
            </p:txBody>
          </p:sp>
          <p:sp>
            <p:nvSpPr>
              <p:cNvPr id="102" name="Rectangle 13"/>
              <p:cNvSpPr>
                <a:spLocks noChangeArrowheads="1"/>
              </p:cNvSpPr>
              <p:nvPr/>
            </p:nvSpPr>
            <p:spPr bwMode="auto">
              <a:xfrm rot="7497537" flipH="1">
                <a:off x="1403713" y="4071147"/>
                <a:ext cx="165219" cy="261372"/>
              </a:xfrm>
              <a:prstGeom prst="rect">
                <a:avLst/>
              </a:prstGeom>
              <a:grpFill/>
              <a:ln w="9525" algn="ctr">
                <a:noFill/>
                <a:miter lim="800000"/>
                <a:headEnd/>
                <a:tailEnd/>
              </a:ln>
            </p:spPr>
            <p:txBody>
              <a:bodyPr wrap="none" anchor="ctr"/>
              <a:lstStyle/>
              <a:p>
                <a:endParaRPr lang="en-US" dirty="0"/>
              </a:p>
            </p:txBody>
          </p:sp>
        </p:grpSp>
        <p:sp>
          <p:nvSpPr>
            <p:cNvPr id="103" name="Freeform 102"/>
            <p:cNvSpPr/>
            <p:nvPr/>
          </p:nvSpPr>
          <p:spPr>
            <a:xfrm>
              <a:off x="4051194" y="6237514"/>
              <a:ext cx="1479176" cy="265337"/>
            </a:xfrm>
            <a:custGeom>
              <a:avLst/>
              <a:gdLst>
                <a:gd name="connsiteX0" fmla="*/ 1479176 w 1479176"/>
                <a:gd name="connsiteY0" fmla="*/ 242047 h 265337"/>
                <a:gd name="connsiteX1" fmla="*/ 605117 w 1479176"/>
                <a:gd name="connsiteY1" fmla="*/ 242047 h 265337"/>
                <a:gd name="connsiteX2" fmla="*/ 0 w 1479176"/>
                <a:gd name="connsiteY2" fmla="*/ 0 h 265337"/>
              </a:gdLst>
              <a:ahLst/>
              <a:cxnLst>
                <a:cxn ang="0">
                  <a:pos x="connsiteX0" y="connsiteY0"/>
                </a:cxn>
                <a:cxn ang="0">
                  <a:pos x="connsiteX1" y="connsiteY1"/>
                </a:cxn>
                <a:cxn ang="0">
                  <a:pos x="connsiteX2" y="connsiteY2"/>
                </a:cxn>
              </a:cxnLst>
              <a:rect l="l" t="t" r="r" b="b"/>
              <a:pathLst>
                <a:path w="1479176" h="265337">
                  <a:moveTo>
                    <a:pt x="1479176" y="242047"/>
                  </a:moveTo>
                  <a:cubicBezTo>
                    <a:pt x="1165411" y="262217"/>
                    <a:pt x="851646" y="282388"/>
                    <a:pt x="605117" y="242047"/>
                  </a:cubicBezTo>
                  <a:cubicBezTo>
                    <a:pt x="358588" y="201706"/>
                    <a:pt x="0" y="0"/>
                    <a:pt x="0" y="0"/>
                  </a:cubicBez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544355" y="1071155"/>
              <a:ext cx="2573384" cy="770708"/>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p:cNvGrpSpPr/>
            <p:nvPr/>
          </p:nvGrpSpPr>
          <p:grpSpPr>
            <a:xfrm>
              <a:off x="4554537" y="1319347"/>
              <a:ext cx="497886" cy="509452"/>
              <a:chOff x="4104595" y="1788011"/>
              <a:chExt cx="2858080" cy="3126753"/>
            </a:xfrm>
          </p:grpSpPr>
          <p:sp>
            <p:nvSpPr>
              <p:cNvPr id="106" name="Freeform 105"/>
              <p:cNvSpPr/>
              <p:nvPr/>
            </p:nvSpPr>
            <p:spPr>
              <a:xfrm>
                <a:off x="4104595" y="2272529"/>
                <a:ext cx="2519362" cy="1895475"/>
              </a:xfrm>
              <a:custGeom>
                <a:avLst/>
                <a:gdLst>
                  <a:gd name="connsiteX0" fmla="*/ 1947862 w 2519362"/>
                  <a:gd name="connsiteY0" fmla="*/ 204787 h 1895475"/>
                  <a:gd name="connsiteX1" fmla="*/ 1771650 w 2519362"/>
                  <a:gd name="connsiteY1" fmla="*/ 109537 h 1895475"/>
                  <a:gd name="connsiteX2" fmla="*/ 1714500 w 2519362"/>
                  <a:gd name="connsiteY2" fmla="*/ 0 h 1895475"/>
                  <a:gd name="connsiteX3" fmla="*/ 1647825 w 2519362"/>
                  <a:gd name="connsiteY3" fmla="*/ 9525 h 1895475"/>
                  <a:gd name="connsiteX4" fmla="*/ 1666875 w 2519362"/>
                  <a:gd name="connsiteY4" fmla="*/ 80962 h 1895475"/>
                  <a:gd name="connsiteX5" fmla="*/ 1576387 w 2519362"/>
                  <a:gd name="connsiteY5" fmla="*/ 19050 h 1895475"/>
                  <a:gd name="connsiteX6" fmla="*/ 1400175 w 2519362"/>
                  <a:gd name="connsiteY6" fmla="*/ 76200 h 1895475"/>
                  <a:gd name="connsiteX7" fmla="*/ 1104900 w 2519362"/>
                  <a:gd name="connsiteY7" fmla="*/ 347662 h 1895475"/>
                  <a:gd name="connsiteX8" fmla="*/ 828675 w 2519362"/>
                  <a:gd name="connsiteY8" fmla="*/ 461962 h 1895475"/>
                  <a:gd name="connsiteX9" fmla="*/ 319087 w 2519362"/>
                  <a:gd name="connsiteY9" fmla="*/ 528637 h 1895475"/>
                  <a:gd name="connsiteX10" fmla="*/ 0 w 2519362"/>
                  <a:gd name="connsiteY10" fmla="*/ 652462 h 1895475"/>
                  <a:gd name="connsiteX11" fmla="*/ 223837 w 2519362"/>
                  <a:gd name="connsiteY11" fmla="*/ 938212 h 1895475"/>
                  <a:gd name="connsiteX12" fmla="*/ 366712 w 2519362"/>
                  <a:gd name="connsiteY12" fmla="*/ 1300162 h 1895475"/>
                  <a:gd name="connsiteX13" fmla="*/ 661987 w 2519362"/>
                  <a:gd name="connsiteY13" fmla="*/ 1543050 h 1895475"/>
                  <a:gd name="connsiteX14" fmla="*/ 838200 w 2519362"/>
                  <a:gd name="connsiteY14" fmla="*/ 1514475 h 1895475"/>
                  <a:gd name="connsiteX15" fmla="*/ 976312 w 2519362"/>
                  <a:gd name="connsiteY15" fmla="*/ 1509712 h 1895475"/>
                  <a:gd name="connsiteX16" fmla="*/ 1066800 w 2519362"/>
                  <a:gd name="connsiteY16" fmla="*/ 1576387 h 1895475"/>
                  <a:gd name="connsiteX17" fmla="*/ 904875 w 2519362"/>
                  <a:gd name="connsiteY17" fmla="*/ 1633537 h 1895475"/>
                  <a:gd name="connsiteX18" fmla="*/ 885825 w 2519362"/>
                  <a:gd name="connsiteY18" fmla="*/ 1733550 h 1895475"/>
                  <a:gd name="connsiteX19" fmla="*/ 1100137 w 2519362"/>
                  <a:gd name="connsiteY19" fmla="*/ 1790700 h 1895475"/>
                  <a:gd name="connsiteX20" fmla="*/ 1319212 w 2519362"/>
                  <a:gd name="connsiteY20" fmla="*/ 1785937 h 1895475"/>
                  <a:gd name="connsiteX21" fmla="*/ 1495425 w 2519362"/>
                  <a:gd name="connsiteY21" fmla="*/ 1833562 h 1895475"/>
                  <a:gd name="connsiteX22" fmla="*/ 1619250 w 2519362"/>
                  <a:gd name="connsiteY22" fmla="*/ 1895475 h 1895475"/>
                  <a:gd name="connsiteX23" fmla="*/ 1814512 w 2519362"/>
                  <a:gd name="connsiteY23" fmla="*/ 1695450 h 1895475"/>
                  <a:gd name="connsiteX24" fmla="*/ 1995487 w 2519362"/>
                  <a:gd name="connsiteY24" fmla="*/ 1495425 h 1895475"/>
                  <a:gd name="connsiteX25" fmla="*/ 2233612 w 2519362"/>
                  <a:gd name="connsiteY25" fmla="*/ 1223962 h 1895475"/>
                  <a:gd name="connsiteX26" fmla="*/ 2395537 w 2519362"/>
                  <a:gd name="connsiteY26" fmla="*/ 909637 h 1895475"/>
                  <a:gd name="connsiteX27" fmla="*/ 2428875 w 2519362"/>
                  <a:gd name="connsiteY27" fmla="*/ 628650 h 1895475"/>
                  <a:gd name="connsiteX28" fmla="*/ 2519362 w 2519362"/>
                  <a:gd name="connsiteY28" fmla="*/ 104775 h 1895475"/>
                  <a:gd name="connsiteX29" fmla="*/ 2405062 w 2519362"/>
                  <a:gd name="connsiteY29" fmla="*/ 47625 h 1895475"/>
                  <a:gd name="connsiteX30" fmla="*/ 2343150 w 2519362"/>
                  <a:gd name="connsiteY30" fmla="*/ 123825 h 1895475"/>
                  <a:gd name="connsiteX31" fmla="*/ 2195512 w 2519362"/>
                  <a:gd name="connsiteY31" fmla="*/ 214312 h 1895475"/>
                  <a:gd name="connsiteX32" fmla="*/ 2143125 w 2519362"/>
                  <a:gd name="connsiteY32" fmla="*/ 190500 h 1895475"/>
                  <a:gd name="connsiteX33" fmla="*/ 2347912 w 2519362"/>
                  <a:gd name="connsiteY33" fmla="*/ 61912 h 1895475"/>
                  <a:gd name="connsiteX34" fmla="*/ 2338387 w 2519362"/>
                  <a:gd name="connsiteY34" fmla="*/ 19050 h 1895475"/>
                  <a:gd name="connsiteX35" fmla="*/ 2271712 w 2519362"/>
                  <a:gd name="connsiteY35" fmla="*/ 23812 h 1895475"/>
                  <a:gd name="connsiteX36" fmla="*/ 2162175 w 2519362"/>
                  <a:gd name="connsiteY36" fmla="*/ 147637 h 1895475"/>
                  <a:gd name="connsiteX37" fmla="*/ 2176462 w 2519362"/>
                  <a:gd name="connsiteY37" fmla="*/ 28575 h 1895475"/>
                  <a:gd name="connsiteX38" fmla="*/ 2028825 w 2519362"/>
                  <a:gd name="connsiteY38" fmla="*/ 200025 h 1895475"/>
                  <a:gd name="connsiteX39" fmla="*/ 1947862 w 2519362"/>
                  <a:gd name="connsiteY39" fmla="*/ 204787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19362" h="1895475">
                    <a:moveTo>
                      <a:pt x="1947862" y="204787"/>
                    </a:moveTo>
                    <a:lnTo>
                      <a:pt x="1771650" y="109537"/>
                    </a:lnTo>
                    <a:lnTo>
                      <a:pt x="1714500" y="0"/>
                    </a:lnTo>
                    <a:lnTo>
                      <a:pt x="1647825" y="9525"/>
                    </a:lnTo>
                    <a:lnTo>
                      <a:pt x="1666875" y="80962"/>
                    </a:lnTo>
                    <a:lnTo>
                      <a:pt x="1576387" y="19050"/>
                    </a:lnTo>
                    <a:lnTo>
                      <a:pt x="1400175" y="76200"/>
                    </a:lnTo>
                    <a:lnTo>
                      <a:pt x="1104900" y="347662"/>
                    </a:lnTo>
                    <a:lnTo>
                      <a:pt x="828675" y="461962"/>
                    </a:lnTo>
                    <a:lnTo>
                      <a:pt x="319087" y="528637"/>
                    </a:lnTo>
                    <a:lnTo>
                      <a:pt x="0" y="652462"/>
                    </a:lnTo>
                    <a:lnTo>
                      <a:pt x="223837" y="938212"/>
                    </a:lnTo>
                    <a:lnTo>
                      <a:pt x="366712" y="1300162"/>
                    </a:lnTo>
                    <a:lnTo>
                      <a:pt x="661987" y="1543050"/>
                    </a:lnTo>
                    <a:lnTo>
                      <a:pt x="838200" y="1514475"/>
                    </a:lnTo>
                    <a:lnTo>
                      <a:pt x="976312" y="1509712"/>
                    </a:lnTo>
                    <a:lnTo>
                      <a:pt x="1066800" y="1576387"/>
                    </a:lnTo>
                    <a:lnTo>
                      <a:pt x="904875" y="1633537"/>
                    </a:lnTo>
                    <a:lnTo>
                      <a:pt x="885825" y="1733550"/>
                    </a:lnTo>
                    <a:lnTo>
                      <a:pt x="1100137" y="1790700"/>
                    </a:lnTo>
                    <a:lnTo>
                      <a:pt x="1319212" y="1785937"/>
                    </a:lnTo>
                    <a:lnTo>
                      <a:pt x="1495425" y="1833562"/>
                    </a:lnTo>
                    <a:lnTo>
                      <a:pt x="1619250" y="1895475"/>
                    </a:lnTo>
                    <a:lnTo>
                      <a:pt x="1814512" y="1695450"/>
                    </a:lnTo>
                    <a:lnTo>
                      <a:pt x="1995487" y="1495425"/>
                    </a:lnTo>
                    <a:lnTo>
                      <a:pt x="2233612" y="1223962"/>
                    </a:lnTo>
                    <a:lnTo>
                      <a:pt x="2395537" y="909637"/>
                    </a:lnTo>
                    <a:lnTo>
                      <a:pt x="2428875" y="628650"/>
                    </a:lnTo>
                    <a:lnTo>
                      <a:pt x="2519362" y="104775"/>
                    </a:lnTo>
                    <a:lnTo>
                      <a:pt x="2405062" y="47625"/>
                    </a:lnTo>
                    <a:lnTo>
                      <a:pt x="2343150" y="123825"/>
                    </a:lnTo>
                    <a:lnTo>
                      <a:pt x="2195512" y="214312"/>
                    </a:lnTo>
                    <a:lnTo>
                      <a:pt x="2143125" y="190500"/>
                    </a:lnTo>
                    <a:lnTo>
                      <a:pt x="2347912" y="61912"/>
                    </a:lnTo>
                    <a:lnTo>
                      <a:pt x="2338387" y="19050"/>
                    </a:lnTo>
                    <a:lnTo>
                      <a:pt x="2271712" y="23812"/>
                    </a:lnTo>
                    <a:lnTo>
                      <a:pt x="2162175" y="147637"/>
                    </a:lnTo>
                    <a:lnTo>
                      <a:pt x="2176462" y="28575"/>
                    </a:lnTo>
                    <a:lnTo>
                      <a:pt x="2028825" y="200025"/>
                    </a:lnTo>
                    <a:lnTo>
                      <a:pt x="1947862" y="20478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5071382" y="3272654"/>
                <a:ext cx="776289" cy="671512"/>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 name="connsiteX0" fmla="*/ 633413 w 633413"/>
                  <a:gd name="connsiteY0" fmla="*/ 0 h 585787"/>
                  <a:gd name="connsiteX1" fmla="*/ 0 w 633413"/>
                  <a:gd name="connsiteY1" fmla="*/ 585787 h 585787"/>
                  <a:gd name="connsiteX2" fmla="*/ 366712 w 633413"/>
                  <a:gd name="connsiteY2" fmla="*/ 561975 h 585787"/>
                  <a:gd name="connsiteX3" fmla="*/ 633413 w 633413"/>
                  <a:gd name="connsiteY3" fmla="*/ 0 h 585787"/>
                </a:gdLst>
                <a:ahLst/>
                <a:cxnLst>
                  <a:cxn ang="0">
                    <a:pos x="connsiteX0" y="connsiteY0"/>
                  </a:cxn>
                  <a:cxn ang="0">
                    <a:pos x="connsiteX1" y="connsiteY1"/>
                  </a:cxn>
                  <a:cxn ang="0">
                    <a:pos x="connsiteX2" y="connsiteY2"/>
                  </a:cxn>
                  <a:cxn ang="0">
                    <a:pos x="connsiteX3" y="connsiteY3"/>
                  </a:cxn>
                </a:cxnLst>
                <a:rect l="l" t="t" r="r" b="b"/>
                <a:pathLst>
                  <a:path w="633413" h="585787">
                    <a:moveTo>
                      <a:pt x="633413" y="0"/>
                    </a:moveTo>
                    <a:lnTo>
                      <a:pt x="0" y="585787"/>
                    </a:lnTo>
                    <a:lnTo>
                      <a:pt x="366712" y="561975"/>
                    </a:lnTo>
                    <a:lnTo>
                      <a:pt x="633413"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4933270" y="2524941"/>
                <a:ext cx="752475" cy="466725"/>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Lst>
                <a:ahLst/>
                <a:cxnLst>
                  <a:cxn ang="0">
                    <a:pos x="connsiteX0" y="connsiteY0"/>
                  </a:cxn>
                  <a:cxn ang="0">
                    <a:pos x="connsiteX1" y="connsiteY1"/>
                  </a:cxn>
                  <a:cxn ang="0">
                    <a:pos x="connsiteX2" y="connsiteY2"/>
                  </a:cxn>
                  <a:cxn ang="0">
                    <a:pos x="connsiteX3" y="connsiteY3"/>
                  </a:cxn>
                </a:cxnLst>
                <a:rect l="l" t="t" r="r" b="b"/>
                <a:pathLst>
                  <a:path w="752475" h="466725">
                    <a:moveTo>
                      <a:pt x="752475" y="0"/>
                    </a:moveTo>
                    <a:lnTo>
                      <a:pt x="0" y="466725"/>
                    </a:lnTo>
                    <a:lnTo>
                      <a:pt x="366712" y="442913"/>
                    </a:lnTo>
                    <a:lnTo>
                      <a:pt x="752475"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7"/>
              <p:cNvSpPr>
                <a:spLocks noChangeArrowheads="1"/>
              </p:cNvSpPr>
              <p:nvPr/>
            </p:nvSpPr>
            <p:spPr bwMode="auto">
              <a:xfrm rot="21294957" flipH="1">
                <a:off x="5679948" y="4667660"/>
                <a:ext cx="425780" cy="234923"/>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0" name="Oval 11"/>
              <p:cNvSpPr>
                <a:spLocks noChangeArrowheads="1"/>
              </p:cNvSpPr>
              <p:nvPr/>
            </p:nvSpPr>
            <p:spPr bwMode="auto">
              <a:xfrm rot="21443586" flipH="1">
                <a:off x="5880280" y="1788011"/>
                <a:ext cx="436944" cy="513769"/>
              </a:xfrm>
              <a:prstGeom prst="ellipse">
                <a:avLst/>
              </a:prstGeom>
              <a:solidFill>
                <a:schemeClr val="tx2">
                  <a:lumMod val="50000"/>
                </a:schemeClr>
              </a:solidFill>
              <a:ln w="9525" algn="ctr">
                <a:noFill/>
                <a:round/>
                <a:headEnd/>
                <a:tailEnd/>
              </a:ln>
            </p:spPr>
            <p:txBody>
              <a:bodyPr wrap="none" anchor="ctr"/>
              <a:lstStyle/>
              <a:p>
                <a:endParaRPr lang="en-US" dirty="0"/>
              </a:p>
            </p:txBody>
          </p:sp>
          <p:sp>
            <p:nvSpPr>
              <p:cNvPr id="111" name="Rectangle 15"/>
              <p:cNvSpPr>
                <a:spLocks noChangeArrowheads="1"/>
              </p:cNvSpPr>
              <p:nvPr/>
            </p:nvSpPr>
            <p:spPr bwMode="auto">
              <a:xfrm rot="20045024" flipH="1">
                <a:off x="6024868" y="3359660"/>
                <a:ext cx="297247" cy="689266"/>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2" name="Rectangle 17"/>
              <p:cNvSpPr>
                <a:spLocks noChangeArrowheads="1"/>
              </p:cNvSpPr>
              <p:nvPr/>
            </p:nvSpPr>
            <p:spPr bwMode="auto">
              <a:xfrm flipH="1">
                <a:off x="6364930" y="4695689"/>
                <a:ext cx="406400" cy="219075"/>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3" name="Rectangle 15"/>
              <p:cNvSpPr>
                <a:spLocks noChangeArrowheads="1"/>
              </p:cNvSpPr>
              <p:nvPr/>
            </p:nvSpPr>
            <p:spPr bwMode="auto">
              <a:xfrm rot="21060018" flipH="1">
                <a:off x="6271892" y="3994031"/>
                <a:ext cx="236538" cy="86959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4" name="Rectangle 15"/>
              <p:cNvSpPr>
                <a:spLocks noChangeArrowheads="1"/>
              </p:cNvSpPr>
              <p:nvPr/>
            </p:nvSpPr>
            <p:spPr bwMode="auto">
              <a:xfrm rot="631007" flipH="1">
                <a:off x="5673850" y="3420496"/>
                <a:ext cx="312890" cy="78978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5" name="Rectangle 15"/>
              <p:cNvSpPr>
                <a:spLocks noChangeArrowheads="1"/>
              </p:cNvSpPr>
              <p:nvPr/>
            </p:nvSpPr>
            <p:spPr bwMode="auto">
              <a:xfrm rot="20081950" flipH="1">
                <a:off x="5784815" y="4111161"/>
                <a:ext cx="209037" cy="75494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6" name="Rectangle 14"/>
              <p:cNvSpPr>
                <a:spLocks noChangeArrowheads="1"/>
              </p:cNvSpPr>
              <p:nvPr/>
            </p:nvSpPr>
            <p:spPr bwMode="auto">
              <a:xfrm rot="19284302">
                <a:off x="6509584" y="2357901"/>
                <a:ext cx="252871" cy="70485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7" name="Rectangle 116"/>
              <p:cNvSpPr>
                <a:spLocks noChangeArrowheads="1"/>
              </p:cNvSpPr>
              <p:nvPr/>
            </p:nvSpPr>
            <p:spPr bwMode="auto">
              <a:xfrm rot="10396229">
                <a:off x="6745333" y="2896432"/>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8" name="Rectangle 13"/>
              <p:cNvSpPr>
                <a:spLocks noChangeArrowheads="1"/>
              </p:cNvSpPr>
              <p:nvPr/>
            </p:nvSpPr>
            <p:spPr bwMode="auto">
              <a:xfrm rot="17370522">
                <a:off x="6684870" y="3276272"/>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9" name="Rectangle 14"/>
              <p:cNvSpPr>
                <a:spLocks noChangeArrowheads="1"/>
              </p:cNvSpPr>
              <p:nvPr/>
            </p:nvSpPr>
            <p:spPr bwMode="auto">
              <a:xfrm rot="1763045">
                <a:off x="5619946" y="2425667"/>
                <a:ext cx="252871" cy="53375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20" name="Freeform 119"/>
              <p:cNvSpPr/>
              <p:nvPr/>
            </p:nvSpPr>
            <p:spPr>
              <a:xfrm>
                <a:off x="5497559" y="2192655"/>
                <a:ext cx="1204912" cy="1252538"/>
              </a:xfrm>
              <a:custGeom>
                <a:avLst/>
                <a:gdLst>
                  <a:gd name="connsiteX0" fmla="*/ 700087 w 1204912"/>
                  <a:gd name="connsiteY0" fmla="*/ 0 h 1252538"/>
                  <a:gd name="connsiteX1" fmla="*/ 1204912 w 1204912"/>
                  <a:gd name="connsiteY1" fmla="*/ 366713 h 1252538"/>
                  <a:gd name="connsiteX2" fmla="*/ 685800 w 1204912"/>
                  <a:gd name="connsiteY2" fmla="*/ 804863 h 1252538"/>
                  <a:gd name="connsiteX3" fmla="*/ 719137 w 1204912"/>
                  <a:gd name="connsiteY3" fmla="*/ 1228725 h 1252538"/>
                  <a:gd name="connsiteX4" fmla="*/ 238125 w 1204912"/>
                  <a:gd name="connsiteY4" fmla="*/ 1252538 h 1252538"/>
                  <a:gd name="connsiteX5" fmla="*/ 214312 w 1204912"/>
                  <a:gd name="connsiteY5" fmla="*/ 904875 h 1252538"/>
                  <a:gd name="connsiteX6" fmla="*/ 0 w 1204912"/>
                  <a:gd name="connsiteY6" fmla="*/ 414338 h 1252538"/>
                  <a:gd name="connsiteX7" fmla="*/ 204787 w 1204912"/>
                  <a:gd name="connsiteY7" fmla="*/ 238125 h 1252538"/>
                  <a:gd name="connsiteX8" fmla="*/ 500062 w 1204912"/>
                  <a:gd name="connsiteY8" fmla="*/ 109538 h 1252538"/>
                  <a:gd name="connsiteX9" fmla="*/ 481012 w 1204912"/>
                  <a:gd name="connsiteY9" fmla="*/ 19050 h 1252538"/>
                  <a:gd name="connsiteX10" fmla="*/ 762000 w 1204912"/>
                  <a:gd name="connsiteY10" fmla="*/ 28575 h 125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4912" h="1252538">
                    <a:moveTo>
                      <a:pt x="700087" y="0"/>
                    </a:moveTo>
                    <a:lnTo>
                      <a:pt x="1204912" y="366713"/>
                    </a:lnTo>
                    <a:lnTo>
                      <a:pt x="685800" y="804863"/>
                    </a:lnTo>
                    <a:lnTo>
                      <a:pt x="719137" y="1228725"/>
                    </a:lnTo>
                    <a:lnTo>
                      <a:pt x="238125" y="1252538"/>
                    </a:lnTo>
                    <a:lnTo>
                      <a:pt x="214312" y="904875"/>
                    </a:lnTo>
                    <a:lnTo>
                      <a:pt x="0" y="414338"/>
                    </a:lnTo>
                    <a:lnTo>
                      <a:pt x="204787" y="238125"/>
                    </a:lnTo>
                    <a:lnTo>
                      <a:pt x="500062" y="109538"/>
                    </a:lnTo>
                    <a:lnTo>
                      <a:pt x="481012" y="19050"/>
                    </a:lnTo>
                    <a:lnTo>
                      <a:pt x="762000" y="28575"/>
                    </a:lnTo>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776232" y="2291579"/>
                <a:ext cx="252413" cy="219075"/>
              </a:xfrm>
              <a:custGeom>
                <a:avLst/>
                <a:gdLst>
                  <a:gd name="connsiteX0" fmla="*/ 33338 w 252413"/>
                  <a:gd name="connsiteY0" fmla="*/ 0 h 219075"/>
                  <a:gd name="connsiteX1" fmla="*/ 252413 w 252413"/>
                  <a:gd name="connsiteY1" fmla="*/ 219075 h 219075"/>
                  <a:gd name="connsiteX2" fmla="*/ 47625 w 252413"/>
                  <a:gd name="connsiteY2" fmla="*/ 128587 h 219075"/>
                  <a:gd name="connsiteX3" fmla="*/ 0 w 252413"/>
                  <a:gd name="connsiteY3" fmla="*/ 47625 h 219075"/>
                  <a:gd name="connsiteX4" fmla="*/ 33338 w 252413"/>
                  <a:gd name="connsiteY4" fmla="*/ 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219075">
                    <a:moveTo>
                      <a:pt x="33338" y="0"/>
                    </a:moveTo>
                    <a:lnTo>
                      <a:pt x="252413" y="219075"/>
                    </a:lnTo>
                    <a:lnTo>
                      <a:pt x="47625" y="128587"/>
                    </a:lnTo>
                    <a:lnTo>
                      <a:pt x="0" y="47625"/>
                    </a:lnTo>
                    <a:lnTo>
                      <a:pt x="33338"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538107" y="2296341"/>
                <a:ext cx="495300" cy="242888"/>
              </a:xfrm>
              <a:custGeom>
                <a:avLst/>
                <a:gdLst>
                  <a:gd name="connsiteX0" fmla="*/ 133350 w 495300"/>
                  <a:gd name="connsiteY0" fmla="*/ 0 h 242888"/>
                  <a:gd name="connsiteX1" fmla="*/ 295275 w 495300"/>
                  <a:gd name="connsiteY1" fmla="*/ 90488 h 242888"/>
                  <a:gd name="connsiteX2" fmla="*/ 495300 w 495300"/>
                  <a:gd name="connsiteY2" fmla="*/ 242888 h 242888"/>
                  <a:gd name="connsiteX3" fmla="*/ 304800 w 495300"/>
                  <a:gd name="connsiteY3" fmla="*/ 219075 h 242888"/>
                  <a:gd name="connsiteX4" fmla="*/ 161925 w 495300"/>
                  <a:gd name="connsiteY4" fmla="*/ 133350 h 242888"/>
                  <a:gd name="connsiteX5" fmla="*/ 100013 w 495300"/>
                  <a:gd name="connsiteY5" fmla="*/ 47625 h 242888"/>
                  <a:gd name="connsiteX6" fmla="*/ 0 w 495300"/>
                  <a:gd name="connsiteY6" fmla="*/ 52388 h 242888"/>
                  <a:gd name="connsiteX7" fmla="*/ 133350 w 495300"/>
                  <a:gd name="connsiteY7" fmla="*/ 0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300" h="242888">
                    <a:moveTo>
                      <a:pt x="133350" y="0"/>
                    </a:moveTo>
                    <a:lnTo>
                      <a:pt x="295275" y="90488"/>
                    </a:lnTo>
                    <a:lnTo>
                      <a:pt x="495300" y="242888"/>
                    </a:lnTo>
                    <a:lnTo>
                      <a:pt x="304800" y="219075"/>
                    </a:lnTo>
                    <a:lnTo>
                      <a:pt x="161925" y="133350"/>
                    </a:lnTo>
                    <a:lnTo>
                      <a:pt x="100013" y="47625"/>
                    </a:lnTo>
                    <a:lnTo>
                      <a:pt x="0" y="52388"/>
                    </a:lnTo>
                    <a:lnTo>
                      <a:pt x="13335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p:cNvSpPr/>
              <p:nvPr/>
            </p:nvSpPr>
            <p:spPr>
              <a:xfrm>
                <a:off x="6214382" y="2296341"/>
                <a:ext cx="266700" cy="214313"/>
              </a:xfrm>
              <a:custGeom>
                <a:avLst/>
                <a:gdLst>
                  <a:gd name="connsiteX0" fmla="*/ 176213 w 266700"/>
                  <a:gd name="connsiteY0" fmla="*/ 0 h 214313"/>
                  <a:gd name="connsiteX1" fmla="*/ 0 w 266700"/>
                  <a:gd name="connsiteY1" fmla="*/ 214313 h 214313"/>
                  <a:gd name="connsiteX2" fmla="*/ 228600 w 266700"/>
                  <a:gd name="connsiteY2" fmla="*/ 90488 h 214313"/>
                  <a:gd name="connsiteX3" fmla="*/ 266700 w 266700"/>
                  <a:gd name="connsiteY3" fmla="*/ 19050 h 214313"/>
                  <a:gd name="connsiteX4" fmla="*/ 176213 w 266700"/>
                  <a:gd name="connsiteY4" fmla="*/ 0 h 214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14313">
                    <a:moveTo>
                      <a:pt x="176213" y="0"/>
                    </a:moveTo>
                    <a:lnTo>
                      <a:pt x="0" y="214313"/>
                    </a:lnTo>
                    <a:lnTo>
                      <a:pt x="228600" y="90488"/>
                    </a:lnTo>
                    <a:lnTo>
                      <a:pt x="266700" y="19050"/>
                    </a:lnTo>
                    <a:lnTo>
                      <a:pt x="17621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6252482" y="2324916"/>
                <a:ext cx="361950" cy="185738"/>
              </a:xfrm>
              <a:custGeom>
                <a:avLst/>
                <a:gdLst>
                  <a:gd name="connsiteX0" fmla="*/ 257175 w 361950"/>
                  <a:gd name="connsiteY0" fmla="*/ 0 h 185738"/>
                  <a:gd name="connsiteX1" fmla="*/ 0 w 361950"/>
                  <a:gd name="connsiteY1" fmla="*/ 185738 h 185738"/>
                  <a:gd name="connsiteX2" fmla="*/ 309563 w 361950"/>
                  <a:gd name="connsiteY2" fmla="*/ 152400 h 185738"/>
                  <a:gd name="connsiteX3" fmla="*/ 361950 w 361950"/>
                  <a:gd name="connsiteY3" fmla="*/ 66675 h 185738"/>
                  <a:gd name="connsiteX4" fmla="*/ 300038 w 361950"/>
                  <a:gd name="connsiteY4" fmla="*/ 28575 h 185738"/>
                  <a:gd name="connsiteX5" fmla="*/ 257175 w 361950"/>
                  <a:gd name="connsiteY5" fmla="*/ 0 h 18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85738">
                    <a:moveTo>
                      <a:pt x="257175" y="0"/>
                    </a:moveTo>
                    <a:lnTo>
                      <a:pt x="0" y="185738"/>
                    </a:lnTo>
                    <a:lnTo>
                      <a:pt x="309563" y="152400"/>
                    </a:lnTo>
                    <a:lnTo>
                      <a:pt x="361950" y="66675"/>
                    </a:lnTo>
                    <a:lnTo>
                      <a:pt x="300038" y="28575"/>
                    </a:lnTo>
                    <a:lnTo>
                      <a:pt x="257175"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a:spLocks noChangeArrowheads="1"/>
              </p:cNvSpPr>
              <p:nvPr/>
            </p:nvSpPr>
            <p:spPr bwMode="auto">
              <a:xfrm rot="12691974">
                <a:off x="5407072" y="2829756"/>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26" name="Rectangle 13"/>
              <p:cNvSpPr>
                <a:spLocks noChangeArrowheads="1"/>
              </p:cNvSpPr>
              <p:nvPr/>
            </p:nvSpPr>
            <p:spPr bwMode="auto">
              <a:xfrm rot="17370522">
                <a:off x="5208495" y="3185786"/>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grpSp>
        <p:sp>
          <p:nvSpPr>
            <p:cNvPr id="127" name="Rectangle 126"/>
            <p:cNvSpPr/>
            <p:nvPr/>
          </p:nvSpPr>
          <p:spPr>
            <a:xfrm>
              <a:off x="2854406" y="169240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3248853" y="1696891"/>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rot="1820704">
              <a:off x="3191787" y="2014507"/>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6397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6E838DF9-1001-420A-A325-FE3E1FDF3049}" type="slidenum">
              <a:rPr lang="en-US" altLang="en-US" sz="1400"/>
              <a:pPr eaLnBrk="1" hangingPunct="1">
                <a:spcBef>
                  <a:spcPct val="0"/>
                </a:spcBef>
                <a:buFontTx/>
                <a:buNone/>
              </a:pPr>
              <a:t>21</a:t>
            </a:fld>
            <a:endParaRPr lang="en-US" altLang="en-US" sz="1400"/>
          </a:p>
        </p:txBody>
      </p:sp>
      <p:sp>
        <p:nvSpPr>
          <p:cNvPr id="12291" name="Rectangle 2"/>
          <p:cNvSpPr>
            <a:spLocks noGrp="1" noChangeArrowheads="1"/>
          </p:cNvSpPr>
          <p:nvPr>
            <p:ph type="title"/>
          </p:nvPr>
        </p:nvSpPr>
        <p:spPr>
          <a:xfrm>
            <a:off x="838200" y="335365"/>
            <a:ext cx="10515600" cy="1325563"/>
          </a:xfrm>
        </p:spPr>
        <p:txBody>
          <a:bodyPr/>
          <a:lstStyle/>
          <a:p>
            <a:pPr eaLnBrk="1" hangingPunct="1"/>
            <a:r>
              <a:rPr lang="en-US" altLang="en-US"/>
              <a:t>Start with a non-uniform pipe</a:t>
            </a:r>
          </a:p>
        </p:txBody>
      </p:sp>
      <mc:AlternateContent xmlns:mc="http://schemas.openxmlformats.org/markup-compatibility/2006">
        <mc:Choice xmlns:a14="http://schemas.microsoft.com/office/drawing/2010/main" Requires="a14">
          <p:sp>
            <p:nvSpPr>
              <p:cNvPr id="12292" name="Rectangle 3"/>
              <p:cNvSpPr>
                <a:spLocks noGrp="1" noChangeArrowheads="1"/>
              </p:cNvSpPr>
              <p:nvPr>
                <p:ph type="body" idx="1"/>
              </p:nvPr>
            </p:nvSpPr>
            <p:spPr>
              <a:xfrm>
                <a:off x="155484" y="1731524"/>
                <a:ext cx="4616029" cy="4351338"/>
              </a:xfrm>
            </p:spPr>
            <p:txBody>
              <a:bodyPr/>
              <a:lstStyle/>
              <a:p>
                <a:pPr eaLnBrk="1" hangingPunct="1"/>
                <a:r>
                  <a:rPr lang="en-US" altLang="en-US" dirty="0"/>
                  <a:t>Forces</a:t>
                </a:r>
              </a:p>
              <a:p>
                <a:pPr lvl="1" eaLnBrk="1" hangingPunct="1"/>
                <a:r>
                  <a:rPr lang="en-US" altLang="en-US" dirty="0"/>
                  <a:t>On the LHS</a:t>
                </a:r>
              </a:p>
              <a:p>
                <a:pPr lvl="1" eaLnBrk="1" hangingPunct="1"/>
                <a:endParaRPr lang="en-US" alt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altLang="en-US" i="1">
                              <a:latin typeface="Cambria Math" panose="02040503050406030204" pitchFamily="18" charset="0"/>
                            </a:rPr>
                          </m:ctrlPr>
                        </m:sSubPr>
                        <m:e>
                          <m:r>
                            <a:rPr lang="en-US" altLang="en-US" i="1">
                              <a:latin typeface="Cambria Math" panose="02040503050406030204" pitchFamily="18" charset="0"/>
                            </a:rPr>
                            <m:t>𝐹</m:t>
                          </m:r>
                        </m:e>
                        <m:sub>
                          <m:r>
                            <a:rPr lang="en-US" altLang="en-US" i="1">
                              <a:latin typeface="Cambria Math" panose="02040503050406030204" pitchFamily="18" charset="0"/>
                            </a:rPr>
                            <m:t>1</m:t>
                          </m:r>
                        </m:sub>
                      </m:sSub>
                      <m:r>
                        <a:rPr lang="en-US" altLang="en-US" i="1">
                          <a:latin typeface="Cambria Math" panose="02040503050406030204" pitchFamily="18" charset="0"/>
                        </a:rPr>
                        <m:t>=</m:t>
                      </m:r>
                      <m:sSub>
                        <m:sSubPr>
                          <m:ctrlPr>
                            <a:rPr lang="en-US" altLang="en-US" i="1">
                              <a:latin typeface="Cambria Math" panose="02040503050406030204" pitchFamily="18" charset="0"/>
                            </a:rPr>
                          </m:ctrlPr>
                        </m:sSubPr>
                        <m:e>
                          <m:r>
                            <a:rPr lang="en-US" altLang="en-US" i="1">
                              <a:latin typeface="Cambria Math" panose="02040503050406030204" pitchFamily="18" charset="0"/>
                            </a:rPr>
                            <m:t>𝑃</m:t>
                          </m:r>
                        </m:e>
                        <m:sub>
                          <m:r>
                            <a:rPr lang="en-US" altLang="en-US" i="1">
                              <a:latin typeface="Cambria Math" panose="02040503050406030204" pitchFamily="18" charset="0"/>
                            </a:rPr>
                            <m:t>1</m:t>
                          </m:r>
                        </m:sub>
                      </m:sSub>
                      <m:sSub>
                        <m:sSubPr>
                          <m:ctrlPr>
                            <a:rPr lang="en-US" altLang="en-US" i="1">
                              <a:latin typeface="Cambria Math" panose="02040503050406030204" pitchFamily="18" charset="0"/>
                            </a:rPr>
                          </m:ctrlPr>
                        </m:sSubPr>
                        <m:e>
                          <m:r>
                            <a:rPr lang="en-US" altLang="en-US" i="1">
                              <a:latin typeface="Cambria Math" panose="02040503050406030204" pitchFamily="18" charset="0"/>
                            </a:rPr>
                            <m:t>𝐴</m:t>
                          </m:r>
                        </m:e>
                        <m:sub>
                          <m:r>
                            <a:rPr lang="en-US" altLang="en-US" i="1">
                              <a:latin typeface="Cambria Math" panose="02040503050406030204" pitchFamily="18" charset="0"/>
                            </a:rPr>
                            <m:t>1</m:t>
                          </m:r>
                        </m:sub>
                      </m:sSub>
                      <m:acc>
                        <m:accPr>
                          <m:chr m:val="̂"/>
                          <m:ctrlPr>
                            <a:rPr lang="en-US" altLang="en-US" i="1">
                              <a:latin typeface="Cambria Math" panose="02040503050406030204" pitchFamily="18" charset="0"/>
                            </a:rPr>
                          </m:ctrlPr>
                        </m:accPr>
                        <m:e>
                          <m:r>
                            <a:rPr lang="en-US" altLang="en-US" i="1">
                              <a:latin typeface="Cambria Math" panose="02040503050406030204" pitchFamily="18" charset="0"/>
                            </a:rPr>
                            <m:t>𝑥</m:t>
                          </m:r>
                        </m:e>
                      </m:acc>
                    </m:oMath>
                  </m:oMathPara>
                </a14:m>
                <a:endParaRPr lang="en-US" altLang="en-US" dirty="0"/>
              </a:p>
              <a:p>
                <a:pPr lvl="1" eaLnBrk="1" hangingPunct="1"/>
                <a:endParaRPr lang="en-US" altLang="en-US" dirty="0"/>
              </a:p>
              <a:p>
                <a:pPr lvl="1" eaLnBrk="1" hangingPunct="1"/>
                <a:r>
                  <a:rPr lang="en-US" altLang="en-US" dirty="0"/>
                  <a:t>On the RHS</a:t>
                </a:r>
              </a:p>
              <a:p>
                <a:pPr lvl="1" eaLnBrk="1" hangingPunct="1"/>
                <a:endParaRPr lang="en-US" alt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altLang="en-US" i="1" smtClean="0">
                              <a:latin typeface="Cambria Math" panose="02040503050406030204" pitchFamily="18" charset="0"/>
                            </a:rPr>
                          </m:ctrlPr>
                        </m:sSubPr>
                        <m:e>
                          <m:r>
                            <a:rPr lang="en-US" altLang="en-US" i="1">
                              <a:latin typeface="Cambria Math" panose="02040503050406030204" pitchFamily="18" charset="0"/>
                            </a:rPr>
                            <m:t>𝐹</m:t>
                          </m:r>
                        </m:e>
                        <m:sub>
                          <m:r>
                            <a:rPr lang="en-US" altLang="en-US" b="0" i="1" smtClean="0">
                              <a:latin typeface="Cambria Math" panose="02040503050406030204" pitchFamily="18" charset="0"/>
                            </a:rPr>
                            <m:t>2</m:t>
                          </m:r>
                        </m:sub>
                      </m:sSub>
                      <m:r>
                        <a:rPr lang="en-US" altLang="en-US" i="1">
                          <a:latin typeface="Cambria Math" panose="02040503050406030204" pitchFamily="18" charset="0"/>
                        </a:rPr>
                        <m:t>=</m:t>
                      </m:r>
                      <m:sSub>
                        <m:sSubPr>
                          <m:ctrlPr>
                            <a:rPr lang="en-US" altLang="en-US" i="1">
                              <a:latin typeface="Cambria Math" panose="02040503050406030204" pitchFamily="18" charset="0"/>
                            </a:rPr>
                          </m:ctrlPr>
                        </m:sSubPr>
                        <m:e>
                          <m:r>
                            <a:rPr lang="en-US" altLang="en-US" b="0" i="1" smtClean="0">
                              <a:latin typeface="Cambria Math" panose="02040503050406030204" pitchFamily="18" charset="0"/>
                            </a:rPr>
                            <m:t>−</m:t>
                          </m:r>
                          <m:r>
                            <a:rPr lang="en-US" altLang="en-US" i="1">
                              <a:latin typeface="Cambria Math" panose="02040503050406030204" pitchFamily="18" charset="0"/>
                            </a:rPr>
                            <m:t>𝑃</m:t>
                          </m:r>
                        </m:e>
                        <m:sub>
                          <m:r>
                            <a:rPr lang="en-US" altLang="en-US" b="0" i="1" smtClean="0">
                              <a:latin typeface="Cambria Math" panose="02040503050406030204" pitchFamily="18" charset="0"/>
                            </a:rPr>
                            <m:t>2</m:t>
                          </m:r>
                        </m:sub>
                      </m:sSub>
                      <m:sSub>
                        <m:sSubPr>
                          <m:ctrlPr>
                            <a:rPr lang="en-US" altLang="en-US" i="1">
                              <a:latin typeface="Cambria Math" panose="02040503050406030204" pitchFamily="18" charset="0"/>
                            </a:rPr>
                          </m:ctrlPr>
                        </m:sSubPr>
                        <m:e>
                          <m:r>
                            <a:rPr lang="en-US" altLang="en-US" i="1">
                              <a:latin typeface="Cambria Math" panose="02040503050406030204" pitchFamily="18" charset="0"/>
                            </a:rPr>
                            <m:t>𝐴</m:t>
                          </m:r>
                        </m:e>
                        <m:sub>
                          <m:r>
                            <a:rPr lang="en-US" altLang="en-US" b="0" i="1" smtClean="0">
                              <a:latin typeface="Cambria Math" panose="02040503050406030204" pitchFamily="18" charset="0"/>
                            </a:rPr>
                            <m:t>2</m:t>
                          </m:r>
                        </m:sub>
                      </m:sSub>
                      <m:acc>
                        <m:accPr>
                          <m:chr m:val="̂"/>
                          <m:ctrlPr>
                            <a:rPr lang="en-US" altLang="en-US" i="1">
                              <a:latin typeface="Cambria Math" panose="02040503050406030204" pitchFamily="18" charset="0"/>
                            </a:rPr>
                          </m:ctrlPr>
                        </m:accPr>
                        <m:e>
                          <m:r>
                            <a:rPr lang="en-US" altLang="en-US" i="1">
                              <a:latin typeface="Cambria Math" panose="02040503050406030204" pitchFamily="18" charset="0"/>
                            </a:rPr>
                            <m:t>𝑥</m:t>
                          </m:r>
                        </m:e>
                      </m:acc>
                    </m:oMath>
                  </m:oMathPara>
                </a14:m>
                <a:endParaRPr lang="en-US" altLang="en-US" dirty="0"/>
              </a:p>
              <a:p>
                <a:pPr marL="457200" lvl="1" indent="0" eaLnBrk="1" hangingPunct="1">
                  <a:buNone/>
                </a:pPr>
                <a:endParaRPr lang="en-US" altLang="en-US" dirty="0"/>
              </a:p>
            </p:txBody>
          </p:sp>
        </mc:Choice>
        <mc:Fallback>
          <p:sp>
            <p:nvSpPr>
              <p:cNvPr id="12292" name="Rectangle 3"/>
              <p:cNvSpPr>
                <a:spLocks noGrp="1" noRot="1" noChangeAspect="1" noMove="1" noResize="1" noEditPoints="1" noAdjustHandles="1" noChangeArrowheads="1" noChangeShapeType="1" noTextEdit="1"/>
              </p:cNvSpPr>
              <p:nvPr>
                <p:ph type="body" idx="1"/>
              </p:nvPr>
            </p:nvSpPr>
            <p:spPr>
              <a:xfrm>
                <a:off x="155484" y="1731524"/>
                <a:ext cx="4616029" cy="4351338"/>
              </a:xfrm>
              <a:blipFill>
                <a:blip r:embed="rId2"/>
                <a:stretch>
                  <a:fillRect l="-2378" t="-2381"/>
                </a:stretch>
              </a:blipFill>
            </p:spPr>
            <p:txBody>
              <a:bodyPr/>
              <a:lstStyle/>
              <a:p>
                <a:r>
                  <a:rPr lang="en-US">
                    <a:noFill/>
                  </a:rPr>
                  <a:t> </a:t>
                </a:r>
              </a:p>
            </p:txBody>
          </p:sp>
        </mc:Fallback>
      </mc:AlternateContent>
      <p:sp>
        <p:nvSpPr>
          <p:cNvPr id="12319" name="Freeform 8"/>
          <p:cNvSpPr>
            <a:spLocks/>
          </p:cNvSpPr>
          <p:nvPr/>
        </p:nvSpPr>
        <p:spPr bwMode="auto">
          <a:xfrm rot="11245516">
            <a:off x="6361553" y="2304145"/>
            <a:ext cx="2935288" cy="2350679"/>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3200"/>
          </a:p>
        </p:txBody>
      </p:sp>
      <p:sp>
        <p:nvSpPr>
          <p:cNvPr id="12325" name="AutoShape 11"/>
          <p:cNvSpPr>
            <a:spLocks noChangeArrowheads="1"/>
          </p:cNvSpPr>
          <p:nvPr/>
        </p:nvSpPr>
        <p:spPr bwMode="auto">
          <a:xfrm rot="21597935" flipH="1">
            <a:off x="6147172" y="4447959"/>
            <a:ext cx="349284" cy="293738"/>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a:p>
        </p:txBody>
      </p:sp>
      <p:sp>
        <p:nvSpPr>
          <p:cNvPr id="12326" name="Arc 12"/>
          <p:cNvSpPr>
            <a:spLocks/>
          </p:cNvSpPr>
          <p:nvPr/>
        </p:nvSpPr>
        <p:spPr bwMode="auto">
          <a:xfrm rot="21384279" flipH="1">
            <a:off x="6407916" y="4460539"/>
            <a:ext cx="58576" cy="257020"/>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w="9525">
            <a:solidFill>
              <a:srgbClr val="000000"/>
            </a:solidFill>
            <a:prstDash val="sysDot"/>
            <a:round/>
            <a:headEnd/>
            <a:tailEnd/>
          </a:ln>
        </p:spPr>
        <p:txBody>
          <a:bodyPr wrap="none" anchor="ctr"/>
          <a:lstStyle/>
          <a:p>
            <a:endParaRPr lang="en-US" sz="3200"/>
          </a:p>
        </p:txBody>
      </p:sp>
      <p:sp>
        <p:nvSpPr>
          <p:cNvPr id="12322" name="Freeform 13"/>
          <p:cNvSpPr>
            <a:spLocks/>
          </p:cNvSpPr>
          <p:nvPr/>
        </p:nvSpPr>
        <p:spPr bwMode="auto">
          <a:xfrm rot="11245516">
            <a:off x="6293462" y="3121344"/>
            <a:ext cx="2930241" cy="1817420"/>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3200"/>
          </a:p>
        </p:txBody>
      </p:sp>
      <p:sp>
        <p:nvSpPr>
          <p:cNvPr id="12323" name="Oval 14"/>
          <p:cNvSpPr>
            <a:spLocks noChangeArrowheads="1"/>
          </p:cNvSpPr>
          <p:nvPr/>
        </p:nvSpPr>
        <p:spPr bwMode="auto">
          <a:xfrm rot="11157739">
            <a:off x="9322323" y="2526606"/>
            <a:ext cx="114300" cy="78789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a:p>
        </p:txBody>
      </p:sp>
      <p:sp>
        <p:nvSpPr>
          <p:cNvPr id="12324" name="AutoShape 15"/>
          <p:cNvSpPr>
            <a:spLocks noChangeArrowheads="1"/>
          </p:cNvSpPr>
          <p:nvPr/>
        </p:nvSpPr>
        <p:spPr bwMode="auto">
          <a:xfrm rot="384639">
            <a:off x="9165479" y="2495152"/>
            <a:ext cx="262505" cy="811034"/>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a:p>
        </p:txBody>
      </p:sp>
      <p:sp>
        <p:nvSpPr>
          <p:cNvPr id="12298" name="Line 17"/>
          <p:cNvSpPr>
            <a:spLocks noChangeShapeType="1"/>
          </p:cNvSpPr>
          <p:nvPr/>
        </p:nvSpPr>
        <p:spPr bwMode="auto">
          <a:xfrm flipH="1">
            <a:off x="9434227" y="2144207"/>
            <a:ext cx="1798" cy="31213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3200"/>
          </a:p>
        </p:txBody>
      </p:sp>
      <p:sp>
        <p:nvSpPr>
          <p:cNvPr id="12299" name="Line 18"/>
          <p:cNvSpPr>
            <a:spLocks noChangeShapeType="1"/>
          </p:cNvSpPr>
          <p:nvPr/>
        </p:nvSpPr>
        <p:spPr bwMode="auto">
          <a:xfrm>
            <a:off x="9021636" y="2345645"/>
            <a:ext cx="221284"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sz="3200"/>
          </a:p>
        </p:txBody>
      </p:sp>
      <p:sp>
        <p:nvSpPr>
          <p:cNvPr id="12300" name="Text Box 19"/>
          <p:cNvSpPr txBox="1">
            <a:spLocks noChangeArrowheads="1"/>
          </p:cNvSpPr>
          <p:nvPr/>
        </p:nvSpPr>
        <p:spPr bwMode="auto">
          <a:xfrm>
            <a:off x="9083758" y="1731524"/>
            <a:ext cx="726773" cy="4616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i="1" dirty="0">
                <a:sym typeface="Symbol" pitchFamily="18" charset="2"/>
              </a:rPr>
              <a:t>x</a:t>
            </a:r>
            <a:r>
              <a:rPr lang="en-US" altLang="en-US" sz="2400" i="1" baseline="-25000" dirty="0">
                <a:sym typeface="Symbol" pitchFamily="18" charset="2"/>
              </a:rPr>
              <a:t>2</a:t>
            </a:r>
            <a:endParaRPr lang="en-US" altLang="en-US" sz="2400" i="1" dirty="0">
              <a:sym typeface="Symbol" pitchFamily="18" charset="2"/>
            </a:endParaRPr>
          </a:p>
        </p:txBody>
      </p:sp>
      <p:sp>
        <p:nvSpPr>
          <p:cNvPr id="12301" name="Line 20"/>
          <p:cNvSpPr>
            <a:spLocks noChangeShapeType="1"/>
          </p:cNvSpPr>
          <p:nvPr/>
        </p:nvSpPr>
        <p:spPr bwMode="auto">
          <a:xfrm flipH="1">
            <a:off x="9446314" y="2345645"/>
            <a:ext cx="221284"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sz="3200"/>
          </a:p>
        </p:txBody>
      </p:sp>
      <p:sp>
        <p:nvSpPr>
          <p:cNvPr id="12302" name="Line 21"/>
          <p:cNvSpPr>
            <a:spLocks noChangeShapeType="1"/>
          </p:cNvSpPr>
          <p:nvPr/>
        </p:nvSpPr>
        <p:spPr bwMode="auto">
          <a:xfrm>
            <a:off x="6240658" y="3793142"/>
            <a:ext cx="6509" cy="57365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3200"/>
          </a:p>
        </p:txBody>
      </p:sp>
      <p:sp>
        <p:nvSpPr>
          <p:cNvPr id="12303" name="Line 22"/>
          <p:cNvSpPr>
            <a:spLocks noChangeShapeType="1"/>
          </p:cNvSpPr>
          <p:nvPr/>
        </p:nvSpPr>
        <p:spPr bwMode="auto">
          <a:xfrm>
            <a:off x="6579180" y="3809707"/>
            <a:ext cx="6509" cy="57365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3200"/>
          </a:p>
        </p:txBody>
      </p:sp>
      <p:sp>
        <p:nvSpPr>
          <p:cNvPr id="12304" name="Line 23"/>
          <p:cNvSpPr>
            <a:spLocks noChangeShapeType="1"/>
          </p:cNvSpPr>
          <p:nvPr/>
        </p:nvSpPr>
        <p:spPr bwMode="auto">
          <a:xfrm>
            <a:off x="6246727" y="4062560"/>
            <a:ext cx="318253" cy="6609"/>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3200"/>
          </a:p>
        </p:txBody>
      </p:sp>
      <p:sp>
        <p:nvSpPr>
          <p:cNvPr id="12305" name="Text Box 24"/>
          <p:cNvSpPr txBox="1">
            <a:spLocks noChangeArrowheads="1"/>
          </p:cNvSpPr>
          <p:nvPr/>
        </p:nvSpPr>
        <p:spPr bwMode="auto">
          <a:xfrm>
            <a:off x="6117331" y="3357711"/>
            <a:ext cx="709416" cy="4616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i="1" dirty="0">
                <a:sym typeface="Symbol" pitchFamily="18" charset="2"/>
              </a:rPr>
              <a:t>x</a:t>
            </a:r>
            <a:r>
              <a:rPr lang="en-US" altLang="en-US" sz="2400" i="1" baseline="-25000" dirty="0">
                <a:sym typeface="Symbol" pitchFamily="18" charset="2"/>
              </a:rPr>
              <a:t>1</a:t>
            </a:r>
            <a:endParaRPr lang="en-US" altLang="en-US" sz="2400" i="1" dirty="0">
              <a:sym typeface="Symbol" pitchFamily="18" charset="2"/>
            </a:endParaRPr>
          </a:p>
        </p:txBody>
      </p:sp>
      <p:sp>
        <p:nvSpPr>
          <p:cNvPr id="12306" name="Line 25"/>
          <p:cNvSpPr>
            <a:spLocks noChangeShapeType="1"/>
          </p:cNvSpPr>
          <p:nvPr/>
        </p:nvSpPr>
        <p:spPr bwMode="auto">
          <a:xfrm>
            <a:off x="5809809" y="5344105"/>
            <a:ext cx="42521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3200"/>
          </a:p>
        </p:txBody>
      </p:sp>
      <p:sp>
        <p:nvSpPr>
          <p:cNvPr id="12307" name="Line 26"/>
          <p:cNvSpPr>
            <a:spLocks noChangeShapeType="1"/>
          </p:cNvSpPr>
          <p:nvPr/>
        </p:nvSpPr>
        <p:spPr bwMode="auto">
          <a:xfrm rot="5400000" flipH="1">
            <a:off x="5797087" y="4942376"/>
            <a:ext cx="718595" cy="18605"/>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3200"/>
          </a:p>
        </p:txBody>
      </p:sp>
      <p:sp>
        <p:nvSpPr>
          <p:cNvPr id="12308" name="Line 27"/>
          <p:cNvSpPr>
            <a:spLocks noChangeShapeType="1"/>
          </p:cNvSpPr>
          <p:nvPr/>
        </p:nvSpPr>
        <p:spPr bwMode="auto">
          <a:xfrm rot="5400000" flipH="1">
            <a:off x="8311634" y="4112731"/>
            <a:ext cx="2371356" cy="25137"/>
          </a:xfrm>
          <a:prstGeom prst="line">
            <a:avLst/>
          </a:prstGeom>
          <a:noFill/>
          <a:ln w="9525">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3200"/>
          </a:p>
        </p:txBody>
      </p:sp>
      <p:sp>
        <p:nvSpPr>
          <p:cNvPr id="12309" name="Text Box 28"/>
          <p:cNvSpPr txBox="1">
            <a:spLocks noChangeArrowheads="1"/>
          </p:cNvSpPr>
          <p:nvPr/>
        </p:nvSpPr>
        <p:spPr bwMode="auto">
          <a:xfrm>
            <a:off x="5704799" y="4691949"/>
            <a:ext cx="535859"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i="1" dirty="0">
                <a:sym typeface="Symbol" pitchFamily="18" charset="2"/>
              </a:rPr>
              <a:t>y</a:t>
            </a:r>
            <a:r>
              <a:rPr lang="en-US" altLang="en-US" sz="2400" i="1" baseline="-25000" dirty="0">
                <a:sym typeface="Symbol" pitchFamily="18" charset="2"/>
              </a:rPr>
              <a:t>1</a:t>
            </a:r>
            <a:endParaRPr lang="en-US" altLang="en-US" sz="2400" i="1" dirty="0">
              <a:sym typeface="Symbol" pitchFamily="18" charset="2"/>
            </a:endParaRPr>
          </a:p>
        </p:txBody>
      </p:sp>
      <p:sp>
        <p:nvSpPr>
          <p:cNvPr id="12310" name="Text Box 29"/>
          <p:cNvSpPr txBox="1">
            <a:spLocks noChangeArrowheads="1"/>
          </p:cNvSpPr>
          <p:nvPr/>
        </p:nvSpPr>
        <p:spPr bwMode="auto">
          <a:xfrm>
            <a:off x="9003740" y="3966799"/>
            <a:ext cx="553216"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i="1" dirty="0">
                <a:sym typeface="Symbol" pitchFamily="18" charset="2"/>
              </a:rPr>
              <a:t>y</a:t>
            </a:r>
            <a:r>
              <a:rPr lang="en-US" altLang="en-US" sz="2400" i="1" baseline="-25000" dirty="0">
                <a:sym typeface="Symbol" pitchFamily="18" charset="2"/>
              </a:rPr>
              <a:t>2</a:t>
            </a:r>
            <a:endParaRPr lang="en-US" altLang="en-US" sz="2400" i="1" dirty="0">
              <a:sym typeface="Symbol" pitchFamily="18" charset="2"/>
            </a:endParaRPr>
          </a:p>
        </p:txBody>
      </p:sp>
      <p:sp>
        <p:nvSpPr>
          <p:cNvPr id="12311" name="Line 30"/>
          <p:cNvSpPr>
            <a:spLocks noChangeShapeType="1"/>
          </p:cNvSpPr>
          <p:nvPr/>
        </p:nvSpPr>
        <p:spPr bwMode="auto">
          <a:xfrm>
            <a:off x="6399914" y="4586324"/>
            <a:ext cx="503317"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3200"/>
          </a:p>
        </p:txBody>
      </p:sp>
      <p:sp>
        <p:nvSpPr>
          <p:cNvPr id="12312" name="Line 31"/>
          <p:cNvSpPr>
            <a:spLocks noChangeShapeType="1"/>
          </p:cNvSpPr>
          <p:nvPr/>
        </p:nvSpPr>
        <p:spPr bwMode="auto">
          <a:xfrm>
            <a:off x="9409431" y="3129195"/>
            <a:ext cx="295049"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3200"/>
          </a:p>
        </p:txBody>
      </p:sp>
      <p:sp>
        <p:nvSpPr>
          <p:cNvPr id="12313" name="Text Box 32"/>
          <p:cNvSpPr txBox="1">
            <a:spLocks noChangeArrowheads="1"/>
          </p:cNvSpPr>
          <p:nvPr/>
        </p:nvSpPr>
        <p:spPr bwMode="auto">
          <a:xfrm>
            <a:off x="9543375" y="3107440"/>
            <a:ext cx="553216"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i="1" dirty="0">
                <a:solidFill>
                  <a:srgbClr val="FF0000"/>
                </a:solidFill>
                <a:sym typeface="Symbol" pitchFamily="18" charset="2"/>
              </a:rPr>
              <a:t>v</a:t>
            </a:r>
            <a:r>
              <a:rPr lang="en-US" altLang="en-US" sz="2400" i="1" baseline="-25000" dirty="0">
                <a:solidFill>
                  <a:srgbClr val="FF0000"/>
                </a:solidFill>
                <a:sym typeface="Symbol" pitchFamily="18" charset="2"/>
              </a:rPr>
              <a:t>2</a:t>
            </a:r>
            <a:endParaRPr lang="en-US" altLang="en-US" sz="2400" i="1" dirty="0">
              <a:solidFill>
                <a:srgbClr val="FF0000"/>
              </a:solidFill>
              <a:sym typeface="Symbol" pitchFamily="18" charset="2"/>
            </a:endParaRPr>
          </a:p>
        </p:txBody>
      </p:sp>
      <p:sp>
        <p:nvSpPr>
          <p:cNvPr id="12314" name="Text Box 33"/>
          <p:cNvSpPr txBox="1">
            <a:spLocks noChangeArrowheads="1"/>
          </p:cNvSpPr>
          <p:nvPr/>
        </p:nvSpPr>
        <p:spPr bwMode="auto">
          <a:xfrm>
            <a:off x="6522810" y="4603804"/>
            <a:ext cx="553216"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i="1" dirty="0">
                <a:solidFill>
                  <a:srgbClr val="FF0000"/>
                </a:solidFill>
                <a:sym typeface="Symbol" pitchFamily="18" charset="2"/>
              </a:rPr>
              <a:t>v</a:t>
            </a:r>
            <a:r>
              <a:rPr lang="en-US" altLang="en-US" sz="2400" i="1" baseline="-25000" dirty="0">
                <a:solidFill>
                  <a:srgbClr val="FF0000"/>
                </a:solidFill>
                <a:sym typeface="Symbol" pitchFamily="18" charset="2"/>
              </a:rPr>
              <a:t>1</a:t>
            </a:r>
            <a:endParaRPr lang="en-US" altLang="en-US" sz="2400" i="1" dirty="0">
              <a:solidFill>
                <a:srgbClr val="FF0000"/>
              </a:solidFill>
              <a:sym typeface="Symbol" pitchFamily="18" charset="2"/>
            </a:endParaRPr>
          </a:p>
        </p:txBody>
      </p:sp>
      <p:sp>
        <p:nvSpPr>
          <p:cNvPr id="12315" name="Line 34"/>
          <p:cNvSpPr>
            <a:spLocks noChangeShapeType="1"/>
          </p:cNvSpPr>
          <p:nvPr/>
        </p:nvSpPr>
        <p:spPr bwMode="auto">
          <a:xfrm>
            <a:off x="5522579" y="4571097"/>
            <a:ext cx="520671" cy="0"/>
          </a:xfrm>
          <a:prstGeom prst="line">
            <a:avLst/>
          </a:prstGeom>
          <a:noFill/>
          <a:ln w="2857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sz="3200"/>
          </a:p>
        </p:txBody>
      </p:sp>
      <p:sp>
        <p:nvSpPr>
          <p:cNvPr id="12318" name="Line 37"/>
          <p:cNvSpPr>
            <a:spLocks noChangeShapeType="1"/>
          </p:cNvSpPr>
          <p:nvPr/>
        </p:nvSpPr>
        <p:spPr bwMode="auto">
          <a:xfrm flipH="1">
            <a:off x="9471987" y="2834801"/>
            <a:ext cx="364470" cy="0"/>
          </a:xfrm>
          <a:prstGeom prst="line">
            <a:avLst/>
          </a:prstGeom>
          <a:noFill/>
          <a:ln w="2857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sz="320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958E8BB-9A4F-0082-3FC5-83027BBAFDA9}"/>
                  </a:ext>
                </a:extLst>
              </p:cNvPr>
              <p:cNvSpPr txBox="1"/>
              <p:nvPr/>
            </p:nvSpPr>
            <p:spPr>
              <a:xfrm>
                <a:off x="3836016" y="4340265"/>
                <a:ext cx="1697653" cy="4616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en-US" sz="2400" i="1" smtClean="0">
                              <a:solidFill>
                                <a:srgbClr val="0070C0"/>
                              </a:solidFill>
                              <a:latin typeface="Cambria Math" panose="02040503050406030204" pitchFamily="18" charset="0"/>
                            </a:rPr>
                          </m:ctrlPr>
                        </m:sSubPr>
                        <m:e>
                          <m:r>
                            <a:rPr lang="en-US" altLang="en-US" sz="2400" i="1">
                              <a:solidFill>
                                <a:srgbClr val="0070C0"/>
                              </a:solidFill>
                              <a:latin typeface="Cambria Math" panose="02040503050406030204" pitchFamily="18" charset="0"/>
                            </a:rPr>
                            <m:t>𝐹</m:t>
                          </m:r>
                        </m:e>
                        <m:sub>
                          <m:r>
                            <a:rPr lang="en-US" altLang="en-US" sz="2400" i="1">
                              <a:solidFill>
                                <a:srgbClr val="0070C0"/>
                              </a:solidFill>
                              <a:latin typeface="Cambria Math" panose="02040503050406030204" pitchFamily="18" charset="0"/>
                            </a:rPr>
                            <m:t>1</m:t>
                          </m:r>
                        </m:sub>
                      </m:sSub>
                      <m:r>
                        <a:rPr lang="en-US" altLang="en-US" sz="2400" i="1">
                          <a:solidFill>
                            <a:srgbClr val="0070C0"/>
                          </a:solidFill>
                          <a:latin typeface="Cambria Math" panose="02040503050406030204" pitchFamily="18" charset="0"/>
                        </a:rPr>
                        <m:t>=</m:t>
                      </m:r>
                      <m:sSub>
                        <m:sSubPr>
                          <m:ctrlPr>
                            <a:rPr lang="en-US" altLang="en-US" sz="2400" i="1">
                              <a:solidFill>
                                <a:srgbClr val="0070C0"/>
                              </a:solidFill>
                              <a:latin typeface="Cambria Math" panose="02040503050406030204" pitchFamily="18" charset="0"/>
                            </a:rPr>
                          </m:ctrlPr>
                        </m:sSubPr>
                        <m:e>
                          <m:r>
                            <a:rPr lang="en-US" altLang="en-US" sz="2400" i="1">
                              <a:solidFill>
                                <a:srgbClr val="0070C0"/>
                              </a:solidFill>
                              <a:latin typeface="Cambria Math" panose="02040503050406030204" pitchFamily="18" charset="0"/>
                            </a:rPr>
                            <m:t>𝑃</m:t>
                          </m:r>
                        </m:e>
                        <m:sub>
                          <m:r>
                            <a:rPr lang="en-US" altLang="en-US" sz="2400" i="1">
                              <a:solidFill>
                                <a:srgbClr val="0070C0"/>
                              </a:solidFill>
                              <a:latin typeface="Cambria Math" panose="02040503050406030204" pitchFamily="18" charset="0"/>
                            </a:rPr>
                            <m:t>1</m:t>
                          </m:r>
                        </m:sub>
                      </m:sSub>
                      <m:sSub>
                        <m:sSubPr>
                          <m:ctrlPr>
                            <a:rPr lang="en-US" altLang="en-US" sz="2400" i="1">
                              <a:solidFill>
                                <a:srgbClr val="0070C0"/>
                              </a:solidFill>
                              <a:latin typeface="Cambria Math" panose="02040503050406030204" pitchFamily="18" charset="0"/>
                            </a:rPr>
                          </m:ctrlPr>
                        </m:sSubPr>
                        <m:e>
                          <m:r>
                            <a:rPr lang="en-US" altLang="en-US" sz="2400" i="1">
                              <a:solidFill>
                                <a:srgbClr val="0070C0"/>
                              </a:solidFill>
                              <a:latin typeface="Cambria Math" panose="02040503050406030204" pitchFamily="18" charset="0"/>
                            </a:rPr>
                            <m:t>𝐴</m:t>
                          </m:r>
                        </m:e>
                        <m:sub>
                          <m:r>
                            <a:rPr lang="en-US" altLang="en-US" sz="2400" i="1">
                              <a:solidFill>
                                <a:srgbClr val="0070C0"/>
                              </a:solidFill>
                              <a:latin typeface="Cambria Math" panose="02040503050406030204" pitchFamily="18" charset="0"/>
                            </a:rPr>
                            <m:t>1</m:t>
                          </m:r>
                        </m:sub>
                      </m:sSub>
                      <m:acc>
                        <m:accPr>
                          <m:chr m:val="̂"/>
                          <m:ctrlPr>
                            <a:rPr lang="en-US" altLang="en-US" sz="2400" i="1">
                              <a:solidFill>
                                <a:srgbClr val="0070C0"/>
                              </a:solidFill>
                              <a:latin typeface="Cambria Math" panose="02040503050406030204" pitchFamily="18" charset="0"/>
                            </a:rPr>
                          </m:ctrlPr>
                        </m:accPr>
                        <m:e>
                          <m:r>
                            <a:rPr lang="en-US" altLang="en-US" sz="2400" i="1">
                              <a:solidFill>
                                <a:srgbClr val="0070C0"/>
                              </a:solidFill>
                              <a:latin typeface="Cambria Math" panose="02040503050406030204" pitchFamily="18" charset="0"/>
                            </a:rPr>
                            <m:t>𝑥</m:t>
                          </m:r>
                        </m:e>
                      </m:acc>
                    </m:oMath>
                  </m:oMathPara>
                </a14:m>
                <a:endParaRPr lang="en-US" sz="2400" dirty="0"/>
              </a:p>
            </p:txBody>
          </p:sp>
        </mc:Choice>
        <mc:Fallback>
          <p:sp>
            <p:nvSpPr>
              <p:cNvPr id="3" name="TextBox 2">
                <a:extLst>
                  <a:ext uri="{FF2B5EF4-FFF2-40B4-BE49-F238E27FC236}">
                    <a16:creationId xmlns:a16="http://schemas.microsoft.com/office/drawing/2014/main" id="{B958E8BB-9A4F-0082-3FC5-83027BBAFDA9}"/>
                  </a:ext>
                </a:extLst>
              </p:cNvPr>
              <p:cNvSpPr txBox="1">
                <a:spLocks noRot="1" noChangeAspect="1" noMove="1" noResize="1" noEditPoints="1" noAdjustHandles="1" noChangeArrowheads="1" noChangeShapeType="1" noTextEdit="1"/>
              </p:cNvSpPr>
              <p:nvPr/>
            </p:nvSpPr>
            <p:spPr>
              <a:xfrm>
                <a:off x="3836016" y="4340265"/>
                <a:ext cx="1697653" cy="461664"/>
              </a:xfrm>
              <a:prstGeom prst="rect">
                <a:avLst/>
              </a:prstGeom>
              <a:blipFill>
                <a:blip r:embed="rId3"/>
                <a:stretch>
                  <a:fillRect t="-5263" r="-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DB25C9E-8C22-42B3-1680-9BF360CF146E}"/>
                  </a:ext>
                </a:extLst>
              </p:cNvPr>
              <p:cNvSpPr txBox="1"/>
              <p:nvPr/>
            </p:nvSpPr>
            <p:spPr>
              <a:xfrm>
                <a:off x="9370082" y="2540044"/>
                <a:ext cx="2432757" cy="461664"/>
              </a:xfrm>
              <a:prstGeom prst="rect">
                <a:avLst/>
              </a:prstGeom>
              <a:noFill/>
            </p:spPr>
            <p:txBody>
              <a:bodyPr wrap="square">
                <a:spAutoFit/>
              </a:bodyPr>
              <a:lstStyle/>
              <a:p>
                <a:pPr marL="457200" lvl="1" indent="0">
                  <a:buNone/>
                </a:pPr>
                <a14:m>
                  <m:oMathPara xmlns:m="http://schemas.openxmlformats.org/officeDocument/2006/math">
                    <m:oMathParaPr>
                      <m:jc m:val="centerGroup"/>
                    </m:oMathParaPr>
                    <m:oMath xmlns:m="http://schemas.openxmlformats.org/officeDocument/2006/math">
                      <m:sSub>
                        <m:sSubPr>
                          <m:ctrlPr>
                            <a:rPr lang="en-US" altLang="en-US" sz="2400" i="1" smtClean="0">
                              <a:solidFill>
                                <a:srgbClr val="0070C0"/>
                              </a:solidFill>
                              <a:latin typeface="Cambria Math" panose="02040503050406030204" pitchFamily="18" charset="0"/>
                            </a:rPr>
                          </m:ctrlPr>
                        </m:sSubPr>
                        <m:e>
                          <m:r>
                            <a:rPr lang="en-US" altLang="en-US" sz="2400" i="1">
                              <a:solidFill>
                                <a:srgbClr val="0070C0"/>
                              </a:solidFill>
                              <a:latin typeface="Cambria Math" panose="02040503050406030204" pitchFamily="18" charset="0"/>
                            </a:rPr>
                            <m:t>𝐹</m:t>
                          </m:r>
                        </m:e>
                        <m:sub>
                          <m:r>
                            <a:rPr lang="en-US" altLang="en-US" sz="2400" b="0" i="1" smtClean="0">
                              <a:solidFill>
                                <a:srgbClr val="0070C0"/>
                              </a:solidFill>
                              <a:latin typeface="Cambria Math" panose="02040503050406030204" pitchFamily="18" charset="0"/>
                            </a:rPr>
                            <m:t>2</m:t>
                          </m:r>
                        </m:sub>
                      </m:sSub>
                      <m:r>
                        <a:rPr lang="en-US" altLang="en-US" sz="2400" i="1">
                          <a:solidFill>
                            <a:srgbClr val="0070C0"/>
                          </a:solidFill>
                          <a:latin typeface="Cambria Math" panose="02040503050406030204" pitchFamily="18" charset="0"/>
                        </a:rPr>
                        <m:t>=</m:t>
                      </m:r>
                      <m:sSub>
                        <m:sSubPr>
                          <m:ctrlPr>
                            <a:rPr lang="en-US" altLang="en-US" sz="2400" i="1">
                              <a:solidFill>
                                <a:srgbClr val="0070C0"/>
                              </a:solidFill>
                              <a:latin typeface="Cambria Math" panose="02040503050406030204" pitchFamily="18" charset="0"/>
                            </a:rPr>
                          </m:ctrlPr>
                        </m:sSubPr>
                        <m:e>
                          <m:r>
                            <a:rPr lang="en-US" altLang="en-US" sz="2400" b="0" i="1" smtClean="0">
                              <a:solidFill>
                                <a:srgbClr val="0070C0"/>
                              </a:solidFill>
                              <a:latin typeface="Cambria Math" panose="02040503050406030204" pitchFamily="18" charset="0"/>
                            </a:rPr>
                            <m:t>−</m:t>
                          </m:r>
                          <m:r>
                            <a:rPr lang="en-US" altLang="en-US" sz="2400" i="1">
                              <a:solidFill>
                                <a:srgbClr val="0070C0"/>
                              </a:solidFill>
                              <a:latin typeface="Cambria Math" panose="02040503050406030204" pitchFamily="18" charset="0"/>
                            </a:rPr>
                            <m:t>𝑃</m:t>
                          </m:r>
                        </m:e>
                        <m:sub>
                          <m:r>
                            <a:rPr lang="en-US" altLang="en-US" sz="2400" b="0" i="1" smtClean="0">
                              <a:solidFill>
                                <a:srgbClr val="0070C0"/>
                              </a:solidFill>
                              <a:latin typeface="Cambria Math" panose="02040503050406030204" pitchFamily="18" charset="0"/>
                            </a:rPr>
                            <m:t>2</m:t>
                          </m:r>
                        </m:sub>
                      </m:sSub>
                      <m:sSub>
                        <m:sSubPr>
                          <m:ctrlPr>
                            <a:rPr lang="en-US" altLang="en-US" sz="2400" i="1">
                              <a:solidFill>
                                <a:srgbClr val="0070C0"/>
                              </a:solidFill>
                              <a:latin typeface="Cambria Math" panose="02040503050406030204" pitchFamily="18" charset="0"/>
                            </a:rPr>
                          </m:ctrlPr>
                        </m:sSubPr>
                        <m:e>
                          <m:r>
                            <a:rPr lang="en-US" altLang="en-US" sz="2400" i="1">
                              <a:solidFill>
                                <a:srgbClr val="0070C0"/>
                              </a:solidFill>
                              <a:latin typeface="Cambria Math" panose="02040503050406030204" pitchFamily="18" charset="0"/>
                            </a:rPr>
                            <m:t>𝐴</m:t>
                          </m:r>
                        </m:e>
                        <m:sub>
                          <m:r>
                            <a:rPr lang="en-US" altLang="en-US" sz="2400" b="0" i="1" smtClean="0">
                              <a:solidFill>
                                <a:srgbClr val="0070C0"/>
                              </a:solidFill>
                              <a:latin typeface="Cambria Math" panose="02040503050406030204" pitchFamily="18" charset="0"/>
                            </a:rPr>
                            <m:t>2</m:t>
                          </m:r>
                        </m:sub>
                      </m:sSub>
                      <m:acc>
                        <m:accPr>
                          <m:chr m:val="̂"/>
                          <m:ctrlPr>
                            <a:rPr lang="en-US" altLang="en-US" sz="2400" i="1">
                              <a:solidFill>
                                <a:srgbClr val="0070C0"/>
                              </a:solidFill>
                              <a:latin typeface="Cambria Math" panose="02040503050406030204" pitchFamily="18" charset="0"/>
                            </a:rPr>
                          </m:ctrlPr>
                        </m:accPr>
                        <m:e>
                          <m:r>
                            <a:rPr lang="en-US" altLang="en-US" sz="2400" i="1">
                              <a:solidFill>
                                <a:srgbClr val="0070C0"/>
                              </a:solidFill>
                              <a:latin typeface="Cambria Math" panose="02040503050406030204" pitchFamily="18" charset="0"/>
                            </a:rPr>
                            <m:t>𝑥</m:t>
                          </m:r>
                        </m:e>
                      </m:acc>
                    </m:oMath>
                  </m:oMathPara>
                </a14:m>
                <a:endParaRPr lang="en-US" altLang="en-US" sz="3200" dirty="0">
                  <a:solidFill>
                    <a:srgbClr val="0070C0"/>
                  </a:solidFill>
                </a:endParaRPr>
              </a:p>
            </p:txBody>
          </p:sp>
        </mc:Choice>
        <mc:Fallback>
          <p:sp>
            <p:nvSpPr>
              <p:cNvPr id="5" name="TextBox 4">
                <a:extLst>
                  <a:ext uri="{FF2B5EF4-FFF2-40B4-BE49-F238E27FC236}">
                    <a16:creationId xmlns:a16="http://schemas.microsoft.com/office/drawing/2014/main" id="{1DB25C9E-8C22-42B3-1680-9BF360CF146E}"/>
                  </a:ext>
                </a:extLst>
              </p:cNvPr>
              <p:cNvSpPr txBox="1">
                <a:spLocks noRot="1" noChangeAspect="1" noMove="1" noResize="1" noEditPoints="1" noAdjustHandles="1" noChangeArrowheads="1" noChangeShapeType="1" noTextEdit="1"/>
              </p:cNvSpPr>
              <p:nvPr/>
            </p:nvSpPr>
            <p:spPr>
              <a:xfrm>
                <a:off x="9370082" y="2540044"/>
                <a:ext cx="2432757" cy="461664"/>
              </a:xfrm>
              <a:prstGeom prst="rect">
                <a:avLst/>
              </a:prstGeom>
              <a:blipFill>
                <a:blip r:embed="rId4"/>
                <a:stretch>
                  <a:fillRect t="-5333" r="-13534"/>
                </a:stretch>
              </a:blipFill>
            </p:spPr>
            <p:txBody>
              <a:bodyPr/>
              <a:lstStyle/>
              <a:p>
                <a:r>
                  <a:rPr lang="en-US">
                    <a:noFill/>
                  </a:rPr>
                  <a:t> </a:t>
                </a:r>
              </a:p>
            </p:txBody>
          </p:sp>
        </mc:Fallback>
      </mc:AlternateContent>
      <p:sp>
        <p:nvSpPr>
          <p:cNvPr id="4" name="Line 17">
            <a:extLst>
              <a:ext uri="{FF2B5EF4-FFF2-40B4-BE49-F238E27FC236}">
                <a16:creationId xmlns:a16="http://schemas.microsoft.com/office/drawing/2014/main" id="{286734F6-1FE9-894E-16CF-3018B80D42BE}"/>
              </a:ext>
            </a:extLst>
          </p:cNvPr>
          <p:cNvSpPr>
            <a:spLocks noChangeShapeType="1"/>
          </p:cNvSpPr>
          <p:nvPr/>
        </p:nvSpPr>
        <p:spPr bwMode="auto">
          <a:xfrm flipH="1">
            <a:off x="9242920" y="2217281"/>
            <a:ext cx="0" cy="23906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3200"/>
          </a:p>
        </p:txBody>
      </p:sp>
    </p:spTree>
    <p:extLst>
      <p:ext uri="{BB962C8B-B14F-4D97-AF65-F5344CB8AC3E}">
        <p14:creationId xmlns:p14="http://schemas.microsoft.com/office/powerpoint/2010/main" val="1582974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66550E5E-B849-4BF2-9A92-34A990F53F63}" type="slidenum">
              <a:rPr lang="en-US" altLang="en-US" sz="1400"/>
              <a:pPr eaLnBrk="1" hangingPunct="1">
                <a:spcBef>
                  <a:spcPct val="0"/>
                </a:spcBef>
                <a:buFontTx/>
                <a:buNone/>
              </a:pPr>
              <a:t>22</a:t>
            </a:fld>
            <a:endParaRPr lang="en-US" altLang="en-US" sz="1400"/>
          </a:p>
        </p:txBody>
      </p:sp>
      <p:sp>
        <p:nvSpPr>
          <p:cNvPr id="13315" name="Rectangle 2"/>
          <p:cNvSpPr>
            <a:spLocks noGrp="1" noChangeArrowheads="1"/>
          </p:cNvSpPr>
          <p:nvPr>
            <p:ph type="title"/>
          </p:nvPr>
        </p:nvSpPr>
        <p:spPr/>
        <p:txBody>
          <a:bodyPr/>
          <a:lstStyle/>
          <a:p>
            <a:pPr eaLnBrk="1" hangingPunct="1"/>
            <a:r>
              <a:rPr lang="en-US" altLang="en-US" b="1"/>
              <a:t>Work done in </a:t>
            </a:r>
            <a:r>
              <a:rPr lang="en-US" altLang="en-US" b="1">
                <a:sym typeface="Symbol" pitchFamily="18" charset="2"/>
              </a:rPr>
              <a:t>t</a:t>
            </a:r>
          </a:p>
        </p:txBody>
      </p:sp>
      <p:sp>
        <p:nvSpPr>
          <p:cNvPr id="13316" name="Rectangle 3"/>
          <p:cNvSpPr>
            <a:spLocks noGrp="1" noChangeArrowheads="1"/>
          </p:cNvSpPr>
          <p:nvPr>
            <p:ph type="body" sz="half" idx="1"/>
          </p:nvPr>
        </p:nvSpPr>
        <p:spPr>
          <a:xfrm>
            <a:off x="1981200" y="1600201"/>
            <a:ext cx="3638550" cy="4525963"/>
          </a:xfrm>
        </p:spPr>
        <p:txBody>
          <a:bodyPr/>
          <a:lstStyle/>
          <a:p>
            <a:pPr eaLnBrk="1" hangingPunct="1"/>
            <a:r>
              <a:rPr lang="en-US" altLang="en-US" sz="1800"/>
              <a:t>Recall from Statics or PH 121</a:t>
            </a:r>
          </a:p>
          <a:p>
            <a:pPr eaLnBrk="1" hangingPunct="1"/>
            <a:endParaRPr lang="en-US" altLang="en-US" sz="1800"/>
          </a:p>
          <a:p>
            <a:pPr eaLnBrk="1" hangingPunct="1"/>
            <a:endParaRPr lang="en-US" altLang="en-US" sz="1800"/>
          </a:p>
          <a:p>
            <a:pPr eaLnBrk="1" hangingPunct="1"/>
            <a:r>
              <a:rPr lang="en-US" altLang="en-US" sz="1800"/>
              <a:t>For the LHS</a:t>
            </a:r>
          </a:p>
          <a:p>
            <a:pPr eaLnBrk="1" hangingPunct="1"/>
            <a:endParaRPr lang="en-US" altLang="en-US" sz="1800"/>
          </a:p>
          <a:p>
            <a:pPr eaLnBrk="1" hangingPunct="1"/>
            <a:endParaRPr lang="en-US" altLang="en-US" sz="1800"/>
          </a:p>
          <a:p>
            <a:pPr eaLnBrk="1" hangingPunct="1"/>
            <a:r>
              <a:rPr lang="en-US" altLang="en-US" sz="1800"/>
              <a:t>For the RHS</a:t>
            </a:r>
          </a:p>
          <a:p>
            <a:pPr eaLnBrk="1" hangingPunct="1"/>
            <a:endParaRPr lang="en-US" altLang="en-US" sz="1800"/>
          </a:p>
          <a:p>
            <a:pPr eaLnBrk="1" hangingPunct="1"/>
            <a:endParaRPr lang="en-US" altLang="en-US" sz="1800"/>
          </a:p>
          <a:p>
            <a:pPr eaLnBrk="1" hangingPunct="1"/>
            <a:endParaRPr lang="en-US" altLang="en-US" sz="1800"/>
          </a:p>
          <a:p>
            <a:pPr eaLnBrk="1" hangingPunct="1"/>
            <a:r>
              <a:rPr lang="en-US" altLang="en-US" sz="1800"/>
              <a:t>Define a volume, </a:t>
            </a:r>
            <a:r>
              <a:rPr lang="en-US" altLang="en-US" sz="1800" i="1"/>
              <a:t>V (</a:t>
            </a:r>
            <a:r>
              <a:rPr lang="en-US" altLang="en-US" sz="1200"/>
              <a:t>Note that this volume is NOT the volume of the entire segment. It is just the part that is </a:t>
            </a:r>
            <a:r>
              <a:rPr lang="en-US" altLang="en-US" sz="1200">
                <a:sym typeface="Symbol" pitchFamily="18" charset="2"/>
              </a:rPr>
              <a:t>x</a:t>
            </a:r>
            <a:r>
              <a:rPr lang="en-US" altLang="en-US" sz="1200" baseline="-25000">
                <a:sym typeface="Symbol" pitchFamily="18" charset="2"/>
              </a:rPr>
              <a:t>1</a:t>
            </a:r>
            <a:r>
              <a:rPr lang="en-US" altLang="en-US" sz="1200">
                <a:sym typeface="Symbol" pitchFamily="18" charset="2"/>
              </a:rPr>
              <a:t> long</a:t>
            </a:r>
            <a:r>
              <a:rPr lang="en-US" altLang="en-US" sz="1200"/>
              <a:t> )</a:t>
            </a:r>
          </a:p>
        </p:txBody>
      </p:sp>
      <p:sp>
        <p:nvSpPr>
          <p:cNvPr id="13317" name="Rectangle 4"/>
          <p:cNvSpPr>
            <a:spLocks noGrp="1" noChangeArrowheads="1"/>
          </p:cNvSpPr>
          <p:nvPr>
            <p:ph type="body" sz="half" idx="2"/>
          </p:nvPr>
        </p:nvSpPr>
        <p:spPr>
          <a:xfrm>
            <a:off x="6172200" y="4184651"/>
            <a:ext cx="4038600" cy="1941513"/>
          </a:xfrm>
        </p:spPr>
        <p:txBody>
          <a:bodyPr/>
          <a:lstStyle/>
          <a:p>
            <a:pPr eaLnBrk="1" hangingPunct="1"/>
            <a:r>
              <a:rPr lang="en-US" altLang="en-US" sz="1800"/>
              <a:t>So</a:t>
            </a:r>
          </a:p>
          <a:p>
            <a:pPr eaLnBrk="1" hangingPunct="1"/>
            <a:endParaRPr lang="en-US" altLang="en-US" sz="1800"/>
          </a:p>
          <a:p>
            <a:pPr eaLnBrk="1" hangingPunct="1"/>
            <a:endParaRPr lang="en-US" altLang="en-US" sz="1800"/>
          </a:p>
          <a:p>
            <a:pPr eaLnBrk="1" hangingPunct="1"/>
            <a:r>
              <a:rPr lang="en-US" altLang="en-US" sz="1800"/>
              <a:t>The total work done is</a:t>
            </a:r>
          </a:p>
        </p:txBody>
      </p:sp>
      <p:grpSp>
        <p:nvGrpSpPr>
          <p:cNvPr id="13318" name="Group 5"/>
          <p:cNvGrpSpPr>
            <a:grpSpLocks/>
          </p:cNvGrpSpPr>
          <p:nvPr/>
        </p:nvGrpSpPr>
        <p:grpSpPr bwMode="auto">
          <a:xfrm>
            <a:off x="6643688" y="1197770"/>
            <a:ext cx="3324225" cy="2027237"/>
            <a:chOff x="3202" y="1155"/>
            <a:chExt cx="2094" cy="1277"/>
          </a:xfrm>
        </p:grpSpPr>
        <p:grpSp>
          <p:nvGrpSpPr>
            <p:cNvPr id="13331" name="Group 6"/>
            <p:cNvGrpSpPr>
              <a:grpSpLocks/>
            </p:cNvGrpSpPr>
            <p:nvPr/>
          </p:nvGrpSpPr>
          <p:grpSpPr bwMode="auto">
            <a:xfrm>
              <a:off x="3497" y="1487"/>
              <a:ext cx="1480" cy="804"/>
              <a:chOff x="755" y="3239"/>
              <a:chExt cx="1480" cy="804"/>
            </a:xfrm>
          </p:grpSpPr>
          <p:sp>
            <p:nvSpPr>
              <p:cNvPr id="13354" name="Freeform 7"/>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355" name="Group 8"/>
              <p:cNvGrpSpPr>
                <a:grpSpLocks/>
              </p:cNvGrpSpPr>
              <p:nvPr/>
            </p:nvGrpSpPr>
            <p:grpSpPr bwMode="auto">
              <a:xfrm>
                <a:off x="755" y="3327"/>
                <a:ext cx="1480" cy="716"/>
                <a:chOff x="755" y="3327"/>
                <a:chExt cx="1480" cy="716"/>
              </a:xfrm>
            </p:grpSpPr>
            <p:grpSp>
              <p:nvGrpSpPr>
                <p:cNvPr id="13356" name="Group 9"/>
                <p:cNvGrpSpPr>
                  <a:grpSpLocks/>
                </p:cNvGrpSpPr>
                <p:nvPr/>
              </p:nvGrpSpPr>
              <p:grpSpPr bwMode="auto">
                <a:xfrm>
                  <a:off x="755" y="3861"/>
                  <a:ext cx="161" cy="93"/>
                  <a:chOff x="707" y="2868"/>
                  <a:chExt cx="161" cy="96"/>
                </a:xfrm>
              </p:grpSpPr>
              <p:sp>
                <p:nvSpPr>
                  <p:cNvPr id="13360" name="AutoShape 10"/>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3361" name="Arc 11"/>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3357" name="Freeform 12"/>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58" name="Oval 13"/>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3359" name="AutoShape 14"/>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sp>
          <p:nvSpPr>
            <p:cNvPr id="13332" name="Line 15"/>
            <p:cNvSpPr>
              <a:spLocks noChangeShapeType="1"/>
            </p:cNvSpPr>
            <p:nvPr/>
          </p:nvSpPr>
          <p:spPr bwMode="auto">
            <a:xfrm>
              <a:off x="4873" y="1375"/>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3" name="Line 16"/>
            <p:cNvSpPr>
              <a:spLocks noChangeShapeType="1"/>
            </p:cNvSpPr>
            <p:nvPr/>
          </p:nvSpPr>
          <p:spPr bwMode="auto">
            <a:xfrm>
              <a:off x="4969" y="1381"/>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4" name="Line 17"/>
            <p:cNvSpPr>
              <a:spLocks noChangeShapeType="1"/>
            </p:cNvSpPr>
            <p:nvPr/>
          </p:nvSpPr>
          <p:spPr bwMode="auto">
            <a:xfrm>
              <a:off x="4770" y="1477"/>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5" name="Text Box 18"/>
            <p:cNvSpPr txBox="1">
              <a:spLocks noChangeArrowheads="1"/>
            </p:cNvSpPr>
            <p:nvPr/>
          </p:nvSpPr>
          <p:spPr bwMode="auto">
            <a:xfrm>
              <a:off x="4765" y="1155"/>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13336" name="Line 19"/>
            <p:cNvSpPr>
              <a:spLocks noChangeShapeType="1"/>
            </p:cNvSpPr>
            <p:nvPr/>
          </p:nvSpPr>
          <p:spPr bwMode="auto">
            <a:xfrm flipH="1">
              <a:off x="4970" y="1471"/>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7" name="Line 20"/>
            <p:cNvSpPr>
              <a:spLocks noChangeShapeType="1"/>
            </p:cNvSpPr>
            <p:nvPr/>
          </p:nvSpPr>
          <p:spPr bwMode="auto">
            <a:xfrm>
              <a:off x="3504" y="1904"/>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8" name="Line 21"/>
            <p:cNvSpPr>
              <a:spLocks noChangeShapeType="1"/>
            </p:cNvSpPr>
            <p:nvPr/>
          </p:nvSpPr>
          <p:spPr bwMode="auto">
            <a:xfrm>
              <a:off x="3636" y="1910"/>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9" name="Line 22"/>
            <p:cNvSpPr>
              <a:spLocks noChangeShapeType="1"/>
            </p:cNvSpPr>
            <p:nvPr/>
          </p:nvSpPr>
          <p:spPr bwMode="auto">
            <a:xfrm>
              <a:off x="3495" y="2006"/>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0" name="Text Box 23"/>
            <p:cNvSpPr txBox="1">
              <a:spLocks noChangeArrowheads="1"/>
            </p:cNvSpPr>
            <p:nvPr/>
          </p:nvSpPr>
          <p:spPr bwMode="auto">
            <a:xfrm>
              <a:off x="3450" y="1674"/>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13341" name="Line 24"/>
            <p:cNvSpPr>
              <a:spLocks noChangeShapeType="1"/>
            </p:cNvSpPr>
            <p:nvPr/>
          </p:nvSpPr>
          <p:spPr bwMode="auto">
            <a:xfrm>
              <a:off x="3336" y="2432"/>
              <a:ext cx="1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2" name="Line 25"/>
            <p:cNvSpPr>
              <a:spLocks noChangeShapeType="1"/>
            </p:cNvSpPr>
            <p:nvPr/>
          </p:nvSpPr>
          <p:spPr bwMode="auto">
            <a:xfrm rot="5400000" flipH="1">
              <a:off x="3348" y="2292"/>
              <a:ext cx="248"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3" name="Line 26"/>
            <p:cNvSpPr>
              <a:spLocks noChangeShapeType="1"/>
            </p:cNvSpPr>
            <p:nvPr/>
          </p:nvSpPr>
          <p:spPr bwMode="auto">
            <a:xfrm rot="5400000" flipH="1">
              <a:off x="4404" y="2044"/>
              <a:ext cx="744"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4" name="Text Box 27"/>
            <p:cNvSpPr txBox="1">
              <a:spLocks noChangeArrowheads="1"/>
            </p:cNvSpPr>
            <p:nvPr/>
          </p:nvSpPr>
          <p:spPr bwMode="auto">
            <a:xfrm>
              <a:off x="3202" y="2210"/>
              <a:ext cx="2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1</a:t>
              </a:r>
              <a:endParaRPr lang="en-US" altLang="en-US" sz="1400" i="1">
                <a:sym typeface="Symbol" pitchFamily="18" charset="2"/>
              </a:endParaRPr>
            </a:p>
          </p:txBody>
        </p:sp>
        <p:sp>
          <p:nvSpPr>
            <p:cNvPr id="13345" name="Text Box 28"/>
            <p:cNvSpPr txBox="1">
              <a:spLocks noChangeArrowheads="1"/>
            </p:cNvSpPr>
            <p:nvPr/>
          </p:nvSpPr>
          <p:spPr bwMode="auto">
            <a:xfrm>
              <a:off x="4498" y="2098"/>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2</a:t>
              </a:r>
              <a:endParaRPr lang="en-US" altLang="en-US" sz="1400" i="1">
                <a:sym typeface="Symbol" pitchFamily="18" charset="2"/>
              </a:endParaRPr>
            </a:p>
          </p:txBody>
        </p:sp>
        <p:sp>
          <p:nvSpPr>
            <p:cNvPr id="13346" name="Line 29"/>
            <p:cNvSpPr>
              <a:spLocks noChangeShapeType="1"/>
            </p:cNvSpPr>
            <p:nvPr/>
          </p:nvSpPr>
          <p:spPr bwMode="auto">
            <a:xfrm>
              <a:off x="3576" y="2320"/>
              <a:ext cx="2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7" name="Line 30"/>
            <p:cNvSpPr>
              <a:spLocks noChangeShapeType="1"/>
            </p:cNvSpPr>
            <p:nvPr/>
          </p:nvSpPr>
          <p:spPr bwMode="auto">
            <a:xfrm>
              <a:off x="4896" y="1904"/>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8" name="Text Box 31"/>
            <p:cNvSpPr txBox="1">
              <a:spLocks noChangeArrowheads="1"/>
            </p:cNvSpPr>
            <p:nvPr/>
          </p:nvSpPr>
          <p:spPr bwMode="auto">
            <a:xfrm>
              <a:off x="4930" y="1890"/>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2</a:t>
              </a:r>
              <a:endParaRPr lang="en-US" altLang="en-US" sz="1400" i="1">
                <a:solidFill>
                  <a:srgbClr val="FF0000"/>
                </a:solidFill>
                <a:sym typeface="Symbol" pitchFamily="18" charset="2"/>
              </a:endParaRPr>
            </a:p>
          </p:txBody>
        </p:sp>
        <p:sp>
          <p:nvSpPr>
            <p:cNvPr id="13349" name="Text Box 32"/>
            <p:cNvSpPr txBox="1">
              <a:spLocks noChangeArrowheads="1"/>
            </p:cNvSpPr>
            <p:nvPr/>
          </p:nvSpPr>
          <p:spPr bwMode="auto">
            <a:xfrm>
              <a:off x="3778" y="2226"/>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1</a:t>
              </a:r>
              <a:endParaRPr lang="en-US" altLang="en-US" sz="1400" i="1">
                <a:solidFill>
                  <a:srgbClr val="FF0000"/>
                </a:solidFill>
                <a:sym typeface="Symbol" pitchFamily="18" charset="2"/>
              </a:endParaRPr>
            </a:p>
          </p:txBody>
        </p:sp>
        <p:sp>
          <p:nvSpPr>
            <p:cNvPr id="13350" name="Line 33"/>
            <p:cNvSpPr>
              <a:spLocks noChangeShapeType="1"/>
            </p:cNvSpPr>
            <p:nvPr/>
          </p:nvSpPr>
          <p:spPr bwMode="auto">
            <a:xfrm>
              <a:off x="3224" y="2152"/>
              <a:ext cx="240" cy="0"/>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53" name="Line 36"/>
            <p:cNvSpPr>
              <a:spLocks noChangeShapeType="1"/>
            </p:cNvSpPr>
            <p:nvPr/>
          </p:nvSpPr>
          <p:spPr bwMode="auto">
            <a:xfrm flipH="1">
              <a:off x="5014" y="1696"/>
              <a:ext cx="168" cy="0"/>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aphicFrame>
        <p:nvGraphicFramePr>
          <p:cNvPr id="13319" name="Object 37"/>
          <p:cNvGraphicFramePr>
            <a:graphicFrameLocks noChangeAspect="1"/>
          </p:cNvGraphicFramePr>
          <p:nvPr/>
        </p:nvGraphicFramePr>
        <p:xfrm>
          <a:off x="3387725" y="2149476"/>
          <a:ext cx="927100" cy="276225"/>
        </p:xfrm>
        <a:graphic>
          <a:graphicData uri="http://schemas.openxmlformats.org/presentationml/2006/ole">
            <mc:AlternateContent xmlns:mc="http://schemas.openxmlformats.org/markup-compatibility/2006">
              <mc:Choice xmlns:v="urn:schemas-microsoft-com:vml" Requires="v">
                <p:oleObj name="Equation" r:id="rId2" imgW="596641" imgH="177723" progId="Equation.3">
                  <p:embed/>
                </p:oleObj>
              </mc:Choice>
              <mc:Fallback>
                <p:oleObj name="Equation" r:id="rId2" imgW="596641" imgH="177723" progId="Equation.3">
                  <p:embed/>
                  <p:pic>
                    <p:nvPicPr>
                      <p:cNvPr id="13319" name="Object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725" y="2149476"/>
                        <a:ext cx="927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0" name="Object 38"/>
          <p:cNvGraphicFramePr>
            <a:graphicFrameLocks noChangeAspect="1"/>
          </p:cNvGraphicFramePr>
          <p:nvPr/>
        </p:nvGraphicFramePr>
        <p:xfrm>
          <a:off x="3260726" y="3208338"/>
          <a:ext cx="1089025" cy="298450"/>
        </p:xfrm>
        <a:graphic>
          <a:graphicData uri="http://schemas.openxmlformats.org/presentationml/2006/ole">
            <mc:AlternateContent xmlns:mc="http://schemas.openxmlformats.org/markup-compatibility/2006">
              <mc:Choice xmlns:v="urn:schemas-microsoft-com:vml" Requires="v">
                <p:oleObj name="Equation" r:id="rId4" imgW="787058" imgH="215806" progId="Equation.3">
                  <p:embed/>
                </p:oleObj>
              </mc:Choice>
              <mc:Fallback>
                <p:oleObj name="Equation" r:id="rId4" imgW="787058" imgH="215806" progId="Equation.3">
                  <p:embed/>
                  <p:pic>
                    <p:nvPicPr>
                      <p:cNvPr id="13320" name="Object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726" y="3208338"/>
                        <a:ext cx="1089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1" name="Object 39"/>
          <p:cNvGraphicFramePr>
            <a:graphicFrameLocks noChangeAspect="1"/>
          </p:cNvGraphicFramePr>
          <p:nvPr/>
        </p:nvGraphicFramePr>
        <p:xfrm>
          <a:off x="3244850" y="4284664"/>
          <a:ext cx="1309688" cy="325437"/>
        </p:xfrm>
        <a:graphic>
          <a:graphicData uri="http://schemas.openxmlformats.org/presentationml/2006/ole">
            <mc:AlternateContent xmlns:mc="http://schemas.openxmlformats.org/markup-compatibility/2006">
              <mc:Choice xmlns:v="urn:schemas-microsoft-com:vml" Requires="v">
                <p:oleObj name="Equation" r:id="rId6" imgW="939392" imgH="215806" progId="Equation.3">
                  <p:embed/>
                </p:oleObj>
              </mc:Choice>
              <mc:Fallback>
                <p:oleObj name="Equation" r:id="rId6" imgW="939392" imgH="215806" progId="Equation.3">
                  <p:embed/>
                  <p:pic>
                    <p:nvPicPr>
                      <p:cNvPr id="13321" name="Object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4850" y="4284664"/>
                        <a:ext cx="130968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2" name="Object 40"/>
          <p:cNvGraphicFramePr>
            <a:graphicFrameLocks noChangeAspect="1"/>
          </p:cNvGraphicFramePr>
          <p:nvPr/>
        </p:nvGraphicFramePr>
        <p:xfrm>
          <a:off x="3216276" y="5743576"/>
          <a:ext cx="1050925" cy="365125"/>
        </p:xfrm>
        <a:graphic>
          <a:graphicData uri="http://schemas.openxmlformats.org/presentationml/2006/ole">
            <mc:AlternateContent xmlns:mc="http://schemas.openxmlformats.org/markup-compatibility/2006">
              <mc:Choice xmlns:v="urn:schemas-microsoft-com:vml" Requires="v">
                <p:oleObj name="Equation" r:id="rId8" imgW="622030" imgH="215806" progId="Equation.3">
                  <p:embed/>
                </p:oleObj>
              </mc:Choice>
              <mc:Fallback>
                <p:oleObj name="Equation" r:id="rId8" imgW="622030" imgH="215806" progId="Equation.3">
                  <p:embed/>
                  <p:pic>
                    <p:nvPicPr>
                      <p:cNvPr id="13322" name="Object 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6276" y="5743576"/>
                        <a:ext cx="1050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3" name="Object 41"/>
          <p:cNvGraphicFramePr>
            <a:graphicFrameLocks noChangeAspect="1"/>
          </p:cNvGraphicFramePr>
          <p:nvPr/>
        </p:nvGraphicFramePr>
        <p:xfrm>
          <a:off x="7315201" y="3716339"/>
          <a:ext cx="1844675" cy="346075"/>
        </p:xfrm>
        <a:graphic>
          <a:graphicData uri="http://schemas.openxmlformats.org/presentationml/2006/ole">
            <mc:AlternateContent xmlns:mc="http://schemas.openxmlformats.org/markup-compatibility/2006">
              <mc:Choice xmlns:v="urn:schemas-microsoft-com:vml" Requires="v">
                <p:oleObj name="Equation" r:id="rId10" imgW="1143000" imgH="215900" progId="Equation.3">
                  <p:embed/>
                </p:oleObj>
              </mc:Choice>
              <mc:Fallback>
                <p:oleObj name="Equation" r:id="rId10" imgW="1143000" imgH="215900" progId="Equation.3">
                  <p:embed/>
                  <p:pic>
                    <p:nvPicPr>
                      <p:cNvPr id="13323" name="Object 4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15201" y="3716339"/>
                        <a:ext cx="1844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4" name="Object 42"/>
          <p:cNvGraphicFramePr>
            <a:graphicFrameLocks noChangeAspect="1"/>
          </p:cNvGraphicFramePr>
          <p:nvPr/>
        </p:nvGraphicFramePr>
        <p:xfrm>
          <a:off x="7253288" y="4675188"/>
          <a:ext cx="819150" cy="309562"/>
        </p:xfrm>
        <a:graphic>
          <a:graphicData uri="http://schemas.openxmlformats.org/presentationml/2006/ole">
            <mc:AlternateContent xmlns:mc="http://schemas.openxmlformats.org/markup-compatibility/2006">
              <mc:Choice xmlns:v="urn:schemas-microsoft-com:vml" Requires="v">
                <p:oleObj name="Equation" r:id="rId12" imgW="571252" imgH="215806" progId="Equation.3">
                  <p:embed/>
                </p:oleObj>
              </mc:Choice>
              <mc:Fallback>
                <p:oleObj name="Equation" r:id="rId12" imgW="571252" imgH="215806" progId="Equation.3">
                  <p:embed/>
                  <p:pic>
                    <p:nvPicPr>
                      <p:cNvPr id="13324" name="Object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53288" y="4675188"/>
                        <a:ext cx="819150"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5" name="Object 43"/>
          <p:cNvGraphicFramePr>
            <a:graphicFrameLocks noChangeAspect="1"/>
          </p:cNvGraphicFramePr>
          <p:nvPr/>
        </p:nvGraphicFramePr>
        <p:xfrm>
          <a:off x="8809038" y="4686300"/>
          <a:ext cx="855662" cy="304800"/>
        </p:xfrm>
        <a:graphic>
          <a:graphicData uri="http://schemas.openxmlformats.org/presentationml/2006/ole">
            <mc:AlternateContent xmlns:mc="http://schemas.openxmlformats.org/markup-compatibility/2006">
              <mc:Choice xmlns:v="urn:schemas-microsoft-com:vml" Requires="v">
                <p:oleObj name="Equation" r:id="rId14" imgW="685502" imgH="215806" progId="Equation.3">
                  <p:embed/>
                </p:oleObj>
              </mc:Choice>
              <mc:Fallback>
                <p:oleObj name="Equation" r:id="rId14" imgW="685502" imgH="215806" progId="Equation.3">
                  <p:embed/>
                  <p:pic>
                    <p:nvPicPr>
                      <p:cNvPr id="13325" name="Object 4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09038" y="4686300"/>
                        <a:ext cx="8556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6" name="Object 44"/>
          <p:cNvGraphicFramePr>
            <a:graphicFrameLocks noChangeAspect="1"/>
          </p:cNvGraphicFramePr>
          <p:nvPr/>
        </p:nvGraphicFramePr>
        <p:xfrm>
          <a:off x="7720013" y="5645150"/>
          <a:ext cx="1217612" cy="279400"/>
        </p:xfrm>
        <a:graphic>
          <a:graphicData uri="http://schemas.openxmlformats.org/presentationml/2006/ole">
            <mc:AlternateContent xmlns:mc="http://schemas.openxmlformats.org/markup-compatibility/2006">
              <mc:Choice xmlns:v="urn:schemas-microsoft-com:vml" Requires="v">
                <p:oleObj name="Equation" r:id="rId16" imgW="939392" imgH="215806" progId="Equation.3">
                  <p:embed/>
                </p:oleObj>
              </mc:Choice>
              <mc:Fallback>
                <p:oleObj name="Equation" r:id="rId16" imgW="939392" imgH="215806" progId="Equation.3">
                  <p:embed/>
                  <p:pic>
                    <p:nvPicPr>
                      <p:cNvPr id="13326" name="Object 4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20013" y="5645150"/>
                        <a:ext cx="1217612"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7" name="Rectangle 45"/>
          <p:cNvSpPr>
            <a:spLocks noChangeArrowheads="1"/>
          </p:cNvSpPr>
          <p:nvPr/>
        </p:nvSpPr>
        <p:spPr bwMode="auto">
          <a:xfrm>
            <a:off x="1524000" y="-339725"/>
            <a:ext cx="27130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200">
                <a:cs typeface="Times New Roman" pitchFamily="18" charset="0"/>
              </a:rPr>
              <a:t>From statics or PH121 we remember </a:t>
            </a:r>
            <a:endParaRPr lang="en-US" altLang="en-US" sz="1100"/>
          </a:p>
          <a:p>
            <a:pPr>
              <a:spcBef>
                <a:spcPct val="0"/>
              </a:spcBef>
              <a:buFontTx/>
              <a:buNone/>
            </a:pPr>
            <a:endParaRPr lang="en-US" altLang="en-US" sz="1800"/>
          </a:p>
        </p:txBody>
      </p:sp>
      <p:sp>
        <p:nvSpPr>
          <p:cNvPr id="13328" name="Rectangle 46"/>
          <p:cNvSpPr>
            <a:spLocks noChangeArrowheads="1"/>
          </p:cNvSpPr>
          <p:nvPr/>
        </p:nvSpPr>
        <p:spPr bwMode="auto">
          <a:xfrm>
            <a:off x="1524001" y="70114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3329" name="Line 47"/>
          <p:cNvSpPr>
            <a:spLocks noChangeShapeType="1"/>
          </p:cNvSpPr>
          <p:nvPr/>
        </p:nvSpPr>
        <p:spPr bwMode="auto">
          <a:xfrm>
            <a:off x="5676900" y="1504950"/>
            <a:ext cx="0" cy="4438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0" name="Line 48"/>
          <p:cNvSpPr>
            <a:spLocks noChangeShapeType="1"/>
          </p:cNvSpPr>
          <p:nvPr/>
        </p:nvSpPr>
        <p:spPr bwMode="auto">
          <a:xfrm flipV="1">
            <a:off x="5676900" y="3543300"/>
            <a:ext cx="47053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457D501-C544-1336-84BF-9593302FF166}"/>
                  </a:ext>
                </a:extLst>
              </p:cNvPr>
              <p:cNvSpPr txBox="1"/>
              <p:nvPr/>
            </p:nvSpPr>
            <p:spPr>
              <a:xfrm>
                <a:off x="5560038" y="2617987"/>
                <a:ext cx="1242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en-US" sz="1400" i="1" smtClean="0">
                              <a:solidFill>
                                <a:srgbClr val="0070C0"/>
                              </a:solidFill>
                              <a:latin typeface="Cambria Math" panose="02040503050406030204" pitchFamily="18" charset="0"/>
                            </a:rPr>
                          </m:ctrlPr>
                        </m:sSubPr>
                        <m:e>
                          <m:r>
                            <a:rPr lang="en-US" altLang="en-US" sz="1400" i="1">
                              <a:solidFill>
                                <a:srgbClr val="0070C0"/>
                              </a:solidFill>
                              <a:latin typeface="Cambria Math" panose="02040503050406030204" pitchFamily="18" charset="0"/>
                            </a:rPr>
                            <m:t>𝐹</m:t>
                          </m:r>
                        </m:e>
                        <m:sub>
                          <m:r>
                            <a:rPr lang="en-US" altLang="en-US" sz="1400" i="1">
                              <a:solidFill>
                                <a:srgbClr val="0070C0"/>
                              </a:solidFill>
                              <a:latin typeface="Cambria Math" panose="02040503050406030204" pitchFamily="18" charset="0"/>
                            </a:rPr>
                            <m:t>1</m:t>
                          </m:r>
                        </m:sub>
                      </m:sSub>
                      <m:r>
                        <a:rPr lang="en-US" altLang="en-US" sz="1400" i="1">
                          <a:solidFill>
                            <a:srgbClr val="0070C0"/>
                          </a:solidFill>
                          <a:latin typeface="Cambria Math" panose="02040503050406030204" pitchFamily="18" charset="0"/>
                        </a:rPr>
                        <m:t>=</m:t>
                      </m:r>
                      <m:sSub>
                        <m:sSubPr>
                          <m:ctrlPr>
                            <a:rPr lang="en-US" altLang="en-US" sz="1400" i="1">
                              <a:solidFill>
                                <a:srgbClr val="0070C0"/>
                              </a:solidFill>
                              <a:latin typeface="Cambria Math" panose="02040503050406030204" pitchFamily="18" charset="0"/>
                            </a:rPr>
                          </m:ctrlPr>
                        </m:sSubPr>
                        <m:e>
                          <m:r>
                            <a:rPr lang="en-US" altLang="en-US" sz="1400" i="1">
                              <a:solidFill>
                                <a:srgbClr val="0070C0"/>
                              </a:solidFill>
                              <a:latin typeface="Cambria Math" panose="02040503050406030204" pitchFamily="18" charset="0"/>
                            </a:rPr>
                            <m:t>𝑃</m:t>
                          </m:r>
                        </m:e>
                        <m:sub>
                          <m:r>
                            <a:rPr lang="en-US" altLang="en-US" sz="1400" i="1">
                              <a:solidFill>
                                <a:srgbClr val="0070C0"/>
                              </a:solidFill>
                              <a:latin typeface="Cambria Math" panose="02040503050406030204" pitchFamily="18" charset="0"/>
                            </a:rPr>
                            <m:t>1</m:t>
                          </m:r>
                        </m:sub>
                      </m:sSub>
                      <m:sSub>
                        <m:sSubPr>
                          <m:ctrlPr>
                            <a:rPr lang="en-US" altLang="en-US" sz="1400" i="1">
                              <a:solidFill>
                                <a:srgbClr val="0070C0"/>
                              </a:solidFill>
                              <a:latin typeface="Cambria Math" panose="02040503050406030204" pitchFamily="18" charset="0"/>
                            </a:rPr>
                          </m:ctrlPr>
                        </m:sSubPr>
                        <m:e>
                          <m:r>
                            <a:rPr lang="en-US" altLang="en-US" sz="1400" i="1">
                              <a:solidFill>
                                <a:srgbClr val="0070C0"/>
                              </a:solidFill>
                              <a:latin typeface="Cambria Math" panose="02040503050406030204" pitchFamily="18" charset="0"/>
                            </a:rPr>
                            <m:t>𝐴</m:t>
                          </m:r>
                        </m:e>
                        <m:sub>
                          <m:r>
                            <a:rPr lang="en-US" altLang="en-US" sz="1400" i="1">
                              <a:solidFill>
                                <a:srgbClr val="0070C0"/>
                              </a:solidFill>
                              <a:latin typeface="Cambria Math" panose="02040503050406030204" pitchFamily="18" charset="0"/>
                            </a:rPr>
                            <m:t>1</m:t>
                          </m:r>
                        </m:sub>
                      </m:sSub>
                      <m:acc>
                        <m:accPr>
                          <m:chr m:val="̂"/>
                          <m:ctrlPr>
                            <a:rPr lang="en-US" altLang="en-US" sz="1400" i="1">
                              <a:solidFill>
                                <a:srgbClr val="0070C0"/>
                              </a:solidFill>
                              <a:latin typeface="Cambria Math" panose="02040503050406030204" pitchFamily="18" charset="0"/>
                            </a:rPr>
                          </m:ctrlPr>
                        </m:accPr>
                        <m:e>
                          <m:r>
                            <a:rPr lang="en-US" altLang="en-US" sz="1400" i="1">
                              <a:solidFill>
                                <a:srgbClr val="0070C0"/>
                              </a:solidFill>
                              <a:latin typeface="Cambria Math" panose="02040503050406030204" pitchFamily="18" charset="0"/>
                            </a:rPr>
                            <m:t>𝑥</m:t>
                          </m:r>
                        </m:e>
                      </m:acc>
                    </m:oMath>
                  </m:oMathPara>
                </a14:m>
                <a:endParaRPr lang="en-US" sz="1400" dirty="0"/>
              </a:p>
            </p:txBody>
          </p:sp>
        </mc:Choice>
        <mc:Fallback xmlns="">
          <p:sp>
            <p:nvSpPr>
              <p:cNvPr id="2" name="TextBox 1">
                <a:extLst>
                  <a:ext uri="{FF2B5EF4-FFF2-40B4-BE49-F238E27FC236}">
                    <a16:creationId xmlns:a16="http://schemas.microsoft.com/office/drawing/2014/main" id="{5457D501-C544-1336-84BF-9593302FF166}"/>
                  </a:ext>
                </a:extLst>
              </p:cNvPr>
              <p:cNvSpPr txBox="1">
                <a:spLocks noRot="1" noChangeAspect="1" noMove="1" noResize="1" noEditPoints="1" noAdjustHandles="1" noChangeArrowheads="1" noChangeShapeType="1" noTextEdit="1"/>
              </p:cNvSpPr>
              <p:nvPr/>
            </p:nvSpPr>
            <p:spPr>
              <a:xfrm>
                <a:off x="5560038" y="2617987"/>
                <a:ext cx="1242254" cy="307777"/>
              </a:xfrm>
              <a:prstGeom prst="rect">
                <a:avLst/>
              </a:prstGeom>
              <a:blipFill>
                <a:blip r:embed="rId18"/>
                <a:stretch>
                  <a:fillRect r="-68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23E9FFE-0493-E450-46BD-676D059F1498}"/>
                  </a:ext>
                </a:extLst>
              </p:cNvPr>
              <p:cNvSpPr txBox="1"/>
              <p:nvPr/>
            </p:nvSpPr>
            <p:spPr>
              <a:xfrm>
                <a:off x="9332407" y="1914293"/>
                <a:ext cx="1780163" cy="307777"/>
              </a:xfrm>
              <a:prstGeom prst="rect">
                <a:avLst/>
              </a:prstGeom>
              <a:noFill/>
            </p:spPr>
            <p:txBody>
              <a:bodyPr wrap="square">
                <a:spAutoFit/>
              </a:bodyPr>
              <a:lstStyle/>
              <a:p>
                <a:pPr marL="457200" lvl="1" indent="0">
                  <a:buNone/>
                </a:pPr>
                <a14:m>
                  <m:oMathPara xmlns:m="http://schemas.openxmlformats.org/officeDocument/2006/math">
                    <m:oMathParaPr>
                      <m:jc m:val="centerGroup"/>
                    </m:oMathParaPr>
                    <m:oMath xmlns:m="http://schemas.openxmlformats.org/officeDocument/2006/math">
                      <m:sSub>
                        <m:sSubPr>
                          <m:ctrlPr>
                            <a:rPr lang="en-US" altLang="en-US" sz="1400" i="1" smtClean="0">
                              <a:solidFill>
                                <a:srgbClr val="0070C0"/>
                              </a:solidFill>
                              <a:latin typeface="Cambria Math" panose="02040503050406030204" pitchFamily="18" charset="0"/>
                            </a:rPr>
                          </m:ctrlPr>
                        </m:sSubPr>
                        <m:e>
                          <m:r>
                            <a:rPr lang="en-US" altLang="en-US" sz="1400" i="1">
                              <a:solidFill>
                                <a:srgbClr val="0070C0"/>
                              </a:solidFill>
                              <a:latin typeface="Cambria Math" panose="02040503050406030204" pitchFamily="18" charset="0"/>
                            </a:rPr>
                            <m:t>𝐹</m:t>
                          </m:r>
                        </m:e>
                        <m:sub>
                          <m:r>
                            <a:rPr lang="en-US" altLang="en-US" sz="1400" b="0" i="1" smtClean="0">
                              <a:solidFill>
                                <a:srgbClr val="0070C0"/>
                              </a:solidFill>
                              <a:latin typeface="Cambria Math" panose="02040503050406030204" pitchFamily="18" charset="0"/>
                            </a:rPr>
                            <m:t>2</m:t>
                          </m:r>
                        </m:sub>
                      </m:sSub>
                      <m:r>
                        <a:rPr lang="en-US" altLang="en-US" sz="1400" i="1">
                          <a:solidFill>
                            <a:srgbClr val="0070C0"/>
                          </a:solidFill>
                          <a:latin typeface="Cambria Math" panose="02040503050406030204" pitchFamily="18" charset="0"/>
                        </a:rPr>
                        <m:t>=</m:t>
                      </m:r>
                      <m:sSub>
                        <m:sSubPr>
                          <m:ctrlPr>
                            <a:rPr lang="en-US" altLang="en-US" sz="1400" i="1">
                              <a:solidFill>
                                <a:srgbClr val="0070C0"/>
                              </a:solidFill>
                              <a:latin typeface="Cambria Math" panose="02040503050406030204" pitchFamily="18" charset="0"/>
                            </a:rPr>
                          </m:ctrlPr>
                        </m:sSubPr>
                        <m:e>
                          <m:r>
                            <a:rPr lang="en-US" altLang="en-US" sz="1400" b="0" i="1" smtClean="0">
                              <a:solidFill>
                                <a:srgbClr val="0070C0"/>
                              </a:solidFill>
                              <a:latin typeface="Cambria Math" panose="02040503050406030204" pitchFamily="18" charset="0"/>
                            </a:rPr>
                            <m:t>−</m:t>
                          </m:r>
                          <m:r>
                            <a:rPr lang="en-US" altLang="en-US" sz="1400" i="1">
                              <a:solidFill>
                                <a:srgbClr val="0070C0"/>
                              </a:solidFill>
                              <a:latin typeface="Cambria Math" panose="02040503050406030204" pitchFamily="18" charset="0"/>
                            </a:rPr>
                            <m:t>𝑃</m:t>
                          </m:r>
                        </m:e>
                        <m:sub>
                          <m:r>
                            <a:rPr lang="en-US" altLang="en-US" sz="1400" b="0" i="1" smtClean="0">
                              <a:solidFill>
                                <a:srgbClr val="0070C0"/>
                              </a:solidFill>
                              <a:latin typeface="Cambria Math" panose="02040503050406030204" pitchFamily="18" charset="0"/>
                            </a:rPr>
                            <m:t>2</m:t>
                          </m:r>
                        </m:sub>
                      </m:sSub>
                      <m:sSub>
                        <m:sSubPr>
                          <m:ctrlPr>
                            <a:rPr lang="en-US" altLang="en-US" sz="1400" i="1">
                              <a:solidFill>
                                <a:srgbClr val="0070C0"/>
                              </a:solidFill>
                              <a:latin typeface="Cambria Math" panose="02040503050406030204" pitchFamily="18" charset="0"/>
                            </a:rPr>
                          </m:ctrlPr>
                        </m:sSubPr>
                        <m:e>
                          <m:r>
                            <a:rPr lang="en-US" altLang="en-US" sz="1400" i="1">
                              <a:solidFill>
                                <a:srgbClr val="0070C0"/>
                              </a:solidFill>
                              <a:latin typeface="Cambria Math" panose="02040503050406030204" pitchFamily="18" charset="0"/>
                            </a:rPr>
                            <m:t>𝐴</m:t>
                          </m:r>
                        </m:e>
                        <m:sub>
                          <m:r>
                            <a:rPr lang="en-US" altLang="en-US" sz="1400" b="0" i="1" smtClean="0">
                              <a:solidFill>
                                <a:srgbClr val="0070C0"/>
                              </a:solidFill>
                              <a:latin typeface="Cambria Math" panose="02040503050406030204" pitchFamily="18" charset="0"/>
                            </a:rPr>
                            <m:t>2</m:t>
                          </m:r>
                        </m:sub>
                      </m:sSub>
                      <m:acc>
                        <m:accPr>
                          <m:chr m:val="̂"/>
                          <m:ctrlPr>
                            <a:rPr lang="en-US" altLang="en-US" sz="1400" i="1">
                              <a:solidFill>
                                <a:srgbClr val="0070C0"/>
                              </a:solidFill>
                              <a:latin typeface="Cambria Math" panose="02040503050406030204" pitchFamily="18" charset="0"/>
                            </a:rPr>
                          </m:ctrlPr>
                        </m:accPr>
                        <m:e>
                          <m:r>
                            <a:rPr lang="en-US" altLang="en-US" sz="1400" i="1">
                              <a:solidFill>
                                <a:srgbClr val="0070C0"/>
                              </a:solidFill>
                              <a:latin typeface="Cambria Math" panose="02040503050406030204" pitchFamily="18" charset="0"/>
                            </a:rPr>
                            <m:t>𝑥</m:t>
                          </m:r>
                        </m:e>
                      </m:acc>
                    </m:oMath>
                  </m:oMathPara>
                </a14:m>
                <a:endParaRPr lang="en-US" altLang="en-US" dirty="0">
                  <a:solidFill>
                    <a:srgbClr val="0070C0"/>
                  </a:solidFill>
                </a:endParaRPr>
              </a:p>
            </p:txBody>
          </p:sp>
        </mc:Choice>
        <mc:Fallback xmlns="">
          <p:sp>
            <p:nvSpPr>
              <p:cNvPr id="3" name="TextBox 2">
                <a:extLst>
                  <a:ext uri="{FF2B5EF4-FFF2-40B4-BE49-F238E27FC236}">
                    <a16:creationId xmlns:a16="http://schemas.microsoft.com/office/drawing/2014/main" id="{923E9FFE-0493-E450-46BD-676D059F1498}"/>
                  </a:ext>
                </a:extLst>
              </p:cNvPr>
              <p:cNvSpPr txBox="1">
                <a:spLocks noRot="1" noChangeAspect="1" noMove="1" noResize="1" noEditPoints="1" noAdjustHandles="1" noChangeArrowheads="1" noChangeShapeType="1" noTextEdit="1"/>
              </p:cNvSpPr>
              <p:nvPr/>
            </p:nvSpPr>
            <p:spPr>
              <a:xfrm>
                <a:off x="9332407" y="1914293"/>
                <a:ext cx="1780163" cy="307777"/>
              </a:xfrm>
              <a:prstGeom prst="rect">
                <a:avLst/>
              </a:prstGeom>
              <a:blipFill>
                <a:blip r:embed="rId19"/>
                <a:stretch>
                  <a:fillRect r="-2397"/>
                </a:stretch>
              </a:blipFill>
            </p:spPr>
            <p:txBody>
              <a:bodyPr/>
              <a:lstStyle/>
              <a:p>
                <a:r>
                  <a:rPr lang="en-US">
                    <a:noFill/>
                  </a:rPr>
                  <a:t> </a:t>
                </a:r>
              </a:p>
            </p:txBody>
          </p:sp>
        </mc:Fallback>
      </mc:AlternateContent>
    </p:spTree>
    <p:extLst>
      <p:ext uri="{BB962C8B-B14F-4D97-AF65-F5344CB8AC3E}">
        <p14:creationId xmlns:p14="http://schemas.microsoft.com/office/powerpoint/2010/main" val="992758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0841D450-E4DC-4A96-AE4A-5D4BFDC2DBF3}" type="slidenum">
              <a:rPr lang="en-US" altLang="en-US" sz="1400"/>
              <a:pPr eaLnBrk="1" hangingPunct="1">
                <a:spcBef>
                  <a:spcPct val="0"/>
                </a:spcBef>
                <a:buFontTx/>
                <a:buNone/>
              </a:pPr>
              <a:t>23</a:t>
            </a:fld>
            <a:endParaRPr lang="en-US" altLang="en-US" sz="1400"/>
          </a:p>
        </p:txBody>
      </p:sp>
      <p:sp>
        <p:nvSpPr>
          <p:cNvPr id="14339" name="Rectangle 2"/>
          <p:cNvSpPr>
            <a:spLocks noGrp="1" noChangeArrowheads="1"/>
          </p:cNvSpPr>
          <p:nvPr>
            <p:ph type="title"/>
          </p:nvPr>
        </p:nvSpPr>
        <p:spPr/>
        <p:txBody>
          <a:bodyPr/>
          <a:lstStyle/>
          <a:p>
            <a:pPr eaLnBrk="1" hangingPunct="1"/>
            <a:r>
              <a:rPr lang="en-US" altLang="en-US"/>
              <a:t>Kinetic Energy</a:t>
            </a:r>
          </a:p>
        </p:txBody>
      </p:sp>
      <p:sp>
        <p:nvSpPr>
          <p:cNvPr id="14340" name="Rectangle 3"/>
          <p:cNvSpPr>
            <a:spLocks noGrp="1" noChangeArrowheads="1"/>
          </p:cNvSpPr>
          <p:nvPr>
            <p:ph type="body" idx="1"/>
          </p:nvPr>
        </p:nvSpPr>
        <p:spPr>
          <a:xfrm>
            <a:off x="1981201" y="1600201"/>
            <a:ext cx="4818063" cy="4525963"/>
          </a:xfrm>
        </p:spPr>
        <p:txBody>
          <a:bodyPr/>
          <a:lstStyle/>
          <a:p>
            <a:pPr eaLnBrk="1" hangingPunct="1">
              <a:lnSpc>
                <a:spcPct val="90000"/>
              </a:lnSpc>
            </a:pPr>
            <a:r>
              <a:rPr lang="en-US" altLang="en-US" sz="2400"/>
              <a:t>If we think about the energy of the segment, we will realize that after time </a:t>
            </a:r>
            <a:r>
              <a:rPr lang="en-US" altLang="en-US" sz="2400" i="1">
                <a:sym typeface="Symbol" pitchFamily="18" charset="2"/>
              </a:rPr>
              <a:t>t</a:t>
            </a:r>
            <a:r>
              <a:rPr lang="en-US" altLang="en-US" sz="2400"/>
              <a:t> it is as though most of the fluid did not move.</a:t>
            </a:r>
          </a:p>
          <a:p>
            <a:pPr eaLnBrk="1" hangingPunct="1">
              <a:lnSpc>
                <a:spcPct val="90000"/>
              </a:lnSpc>
            </a:pPr>
            <a:r>
              <a:rPr lang="en-US" altLang="en-US" sz="2400"/>
              <a:t> We can't tell one part of the fluid from another. </a:t>
            </a:r>
          </a:p>
          <a:p>
            <a:pPr eaLnBrk="1" hangingPunct="1">
              <a:lnSpc>
                <a:spcPct val="90000"/>
              </a:lnSpc>
            </a:pPr>
            <a:r>
              <a:rPr lang="en-US" altLang="en-US" sz="2400"/>
              <a:t>The shaded region in is occupied before and after </a:t>
            </a:r>
            <a:r>
              <a:rPr lang="en-US" altLang="en-US" sz="2400" i="1">
                <a:sym typeface="Symbol" pitchFamily="18" charset="2"/>
              </a:rPr>
              <a:t>t</a:t>
            </a:r>
            <a:r>
              <a:rPr lang="en-US" altLang="en-US" sz="2400"/>
              <a:t> </a:t>
            </a:r>
          </a:p>
          <a:p>
            <a:pPr eaLnBrk="1" hangingPunct="1">
              <a:lnSpc>
                <a:spcPct val="90000"/>
              </a:lnSpc>
            </a:pPr>
            <a:r>
              <a:rPr lang="en-US" altLang="en-US" sz="2400"/>
              <a:t>We can treat this problem as if we moved fluid from region 1 to region 2 and left the rest of the segment alone!</a:t>
            </a:r>
          </a:p>
        </p:txBody>
      </p:sp>
      <p:grpSp>
        <p:nvGrpSpPr>
          <p:cNvPr id="14341" name="Group 4"/>
          <p:cNvGrpSpPr>
            <a:grpSpLocks/>
          </p:cNvGrpSpPr>
          <p:nvPr/>
        </p:nvGrpSpPr>
        <p:grpSpPr bwMode="auto">
          <a:xfrm>
            <a:off x="7323139" y="1811338"/>
            <a:ext cx="2644775" cy="1276350"/>
            <a:chOff x="3434" y="1927"/>
            <a:chExt cx="1666" cy="804"/>
          </a:xfrm>
        </p:grpSpPr>
        <p:grpSp>
          <p:nvGrpSpPr>
            <p:cNvPr id="14349" name="Group 5"/>
            <p:cNvGrpSpPr>
              <a:grpSpLocks/>
            </p:cNvGrpSpPr>
            <p:nvPr/>
          </p:nvGrpSpPr>
          <p:grpSpPr bwMode="auto">
            <a:xfrm>
              <a:off x="3494" y="2546"/>
              <a:ext cx="161" cy="96"/>
              <a:chOff x="707" y="2868"/>
              <a:chExt cx="161" cy="96"/>
            </a:xfrm>
          </p:grpSpPr>
          <p:sp>
            <p:nvSpPr>
              <p:cNvPr id="14366" name="AutoShape 6"/>
              <p:cNvSpPr>
                <a:spLocks noChangeArrowheads="1"/>
              </p:cNvSpPr>
              <p:nvPr/>
            </p:nvSpPr>
            <p:spPr bwMode="auto">
              <a:xfrm rot="213656" flipH="1">
                <a:off x="707" y="2868"/>
                <a:ext cx="161" cy="96"/>
              </a:xfrm>
              <a:prstGeom prst="flowChartMagneticDrum">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4367" name="Arc 7"/>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chemeClr val="bg1"/>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4350" name="Freeform 8"/>
            <p:cNvSpPr>
              <a:spLocks/>
            </p:cNvSpPr>
            <p:nvPr/>
          </p:nvSpPr>
          <p:spPr bwMode="auto">
            <a:xfrm>
              <a:off x="3498" y="2003"/>
              <a:ext cx="1407" cy="642"/>
            </a:xfrm>
            <a:custGeom>
              <a:avLst/>
              <a:gdLst>
                <a:gd name="T0" fmla="*/ 126 w 1407"/>
                <a:gd name="T1" fmla="*/ 546 h 642"/>
                <a:gd name="T2" fmla="*/ 222 w 1407"/>
                <a:gd name="T3" fmla="*/ 546 h 642"/>
                <a:gd name="T4" fmla="*/ 336 w 1407"/>
                <a:gd name="T5" fmla="*/ 525 h 642"/>
                <a:gd name="T6" fmla="*/ 441 w 1407"/>
                <a:gd name="T7" fmla="*/ 507 h 642"/>
                <a:gd name="T8" fmla="*/ 537 w 1407"/>
                <a:gd name="T9" fmla="*/ 480 h 642"/>
                <a:gd name="T10" fmla="*/ 618 w 1407"/>
                <a:gd name="T11" fmla="*/ 444 h 642"/>
                <a:gd name="T12" fmla="*/ 678 w 1407"/>
                <a:gd name="T13" fmla="*/ 402 h 642"/>
                <a:gd name="T14" fmla="*/ 759 w 1407"/>
                <a:gd name="T15" fmla="*/ 315 h 642"/>
                <a:gd name="T16" fmla="*/ 834 w 1407"/>
                <a:gd name="T17" fmla="*/ 216 h 642"/>
                <a:gd name="T18" fmla="*/ 924 w 1407"/>
                <a:gd name="T19" fmla="*/ 102 h 642"/>
                <a:gd name="T20" fmla="*/ 990 w 1407"/>
                <a:gd name="T21" fmla="*/ 57 h 642"/>
                <a:gd name="T22" fmla="*/ 1080 w 1407"/>
                <a:gd name="T23" fmla="*/ 24 h 642"/>
                <a:gd name="T24" fmla="*/ 1161 w 1407"/>
                <a:gd name="T25" fmla="*/ 9 h 642"/>
                <a:gd name="T26" fmla="*/ 1242 w 1407"/>
                <a:gd name="T27" fmla="*/ 0 h 642"/>
                <a:gd name="T28" fmla="*/ 1332 w 1407"/>
                <a:gd name="T29" fmla="*/ 6 h 642"/>
                <a:gd name="T30" fmla="*/ 1389 w 1407"/>
                <a:gd name="T31" fmla="*/ 6 h 642"/>
                <a:gd name="T32" fmla="*/ 1407 w 1407"/>
                <a:gd name="T33" fmla="*/ 18 h 642"/>
                <a:gd name="T34" fmla="*/ 1407 w 1407"/>
                <a:gd name="T35" fmla="*/ 90 h 642"/>
                <a:gd name="T36" fmla="*/ 1404 w 1407"/>
                <a:gd name="T37" fmla="*/ 135 h 642"/>
                <a:gd name="T38" fmla="*/ 1395 w 1407"/>
                <a:gd name="T39" fmla="*/ 192 h 642"/>
                <a:gd name="T40" fmla="*/ 1377 w 1407"/>
                <a:gd name="T41" fmla="*/ 243 h 642"/>
                <a:gd name="T42" fmla="*/ 1263 w 1407"/>
                <a:gd name="T43" fmla="*/ 249 h 642"/>
                <a:gd name="T44" fmla="*/ 1170 w 1407"/>
                <a:gd name="T45" fmla="*/ 243 h 642"/>
                <a:gd name="T46" fmla="*/ 1077 w 1407"/>
                <a:gd name="T47" fmla="*/ 252 h 642"/>
                <a:gd name="T48" fmla="*/ 1014 w 1407"/>
                <a:gd name="T49" fmla="*/ 267 h 642"/>
                <a:gd name="T50" fmla="*/ 963 w 1407"/>
                <a:gd name="T51" fmla="*/ 285 h 642"/>
                <a:gd name="T52" fmla="*/ 897 w 1407"/>
                <a:gd name="T53" fmla="*/ 315 h 642"/>
                <a:gd name="T54" fmla="*/ 843 w 1407"/>
                <a:gd name="T55" fmla="*/ 375 h 642"/>
                <a:gd name="T56" fmla="*/ 768 w 1407"/>
                <a:gd name="T57" fmla="*/ 447 h 642"/>
                <a:gd name="T58" fmla="*/ 717 w 1407"/>
                <a:gd name="T59" fmla="*/ 498 h 642"/>
                <a:gd name="T60" fmla="*/ 669 w 1407"/>
                <a:gd name="T61" fmla="*/ 540 h 642"/>
                <a:gd name="T62" fmla="*/ 621 w 1407"/>
                <a:gd name="T63" fmla="*/ 564 h 642"/>
                <a:gd name="T64" fmla="*/ 564 w 1407"/>
                <a:gd name="T65" fmla="*/ 588 h 642"/>
                <a:gd name="T66" fmla="*/ 477 w 1407"/>
                <a:gd name="T67" fmla="*/ 606 h 642"/>
                <a:gd name="T68" fmla="*/ 375 w 1407"/>
                <a:gd name="T69" fmla="*/ 627 h 642"/>
                <a:gd name="T70" fmla="*/ 273 w 1407"/>
                <a:gd name="T71" fmla="*/ 636 h 642"/>
                <a:gd name="T72" fmla="*/ 171 w 1407"/>
                <a:gd name="T73" fmla="*/ 642 h 642"/>
                <a:gd name="T74" fmla="*/ 66 w 1407"/>
                <a:gd name="T75" fmla="*/ 636 h 642"/>
                <a:gd name="T76" fmla="*/ 15 w 1407"/>
                <a:gd name="T77" fmla="*/ 630 h 642"/>
                <a:gd name="T78" fmla="*/ 0 w 1407"/>
                <a:gd name="T79" fmla="*/ 606 h 642"/>
                <a:gd name="T80" fmla="*/ 3 w 1407"/>
                <a:gd name="T81" fmla="*/ 573 h 642"/>
                <a:gd name="T82" fmla="*/ 9 w 1407"/>
                <a:gd name="T83" fmla="*/ 543 h 642"/>
                <a:gd name="T84" fmla="*/ 57 w 1407"/>
                <a:gd name="T85" fmla="*/ 546 h 642"/>
                <a:gd name="T86" fmla="*/ 180 w 1407"/>
                <a:gd name="T87" fmla="*/ 549 h 642"/>
                <a:gd name="T88" fmla="*/ 204 w 1407"/>
                <a:gd name="T89" fmla="*/ 546 h 6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07"/>
                <a:gd name="T136" fmla="*/ 0 h 642"/>
                <a:gd name="T137" fmla="*/ 1407 w 1407"/>
                <a:gd name="T138" fmla="*/ 642 h 6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07" h="642">
                  <a:moveTo>
                    <a:pt x="126" y="546"/>
                  </a:moveTo>
                  <a:lnTo>
                    <a:pt x="222" y="546"/>
                  </a:lnTo>
                  <a:lnTo>
                    <a:pt x="336" y="525"/>
                  </a:lnTo>
                  <a:lnTo>
                    <a:pt x="441" y="507"/>
                  </a:lnTo>
                  <a:lnTo>
                    <a:pt x="537" y="480"/>
                  </a:lnTo>
                  <a:lnTo>
                    <a:pt x="618" y="444"/>
                  </a:lnTo>
                  <a:lnTo>
                    <a:pt x="678" y="402"/>
                  </a:lnTo>
                  <a:lnTo>
                    <a:pt x="759" y="315"/>
                  </a:lnTo>
                  <a:lnTo>
                    <a:pt x="834" y="216"/>
                  </a:lnTo>
                  <a:lnTo>
                    <a:pt x="924" y="102"/>
                  </a:lnTo>
                  <a:lnTo>
                    <a:pt x="990" y="57"/>
                  </a:lnTo>
                  <a:lnTo>
                    <a:pt x="1080" y="24"/>
                  </a:lnTo>
                  <a:lnTo>
                    <a:pt x="1161" y="9"/>
                  </a:lnTo>
                  <a:lnTo>
                    <a:pt x="1242" y="0"/>
                  </a:lnTo>
                  <a:lnTo>
                    <a:pt x="1332" y="6"/>
                  </a:lnTo>
                  <a:lnTo>
                    <a:pt x="1389" y="6"/>
                  </a:lnTo>
                  <a:lnTo>
                    <a:pt x="1407" y="18"/>
                  </a:lnTo>
                  <a:lnTo>
                    <a:pt x="1407" y="90"/>
                  </a:lnTo>
                  <a:lnTo>
                    <a:pt x="1404" y="135"/>
                  </a:lnTo>
                  <a:lnTo>
                    <a:pt x="1395" y="192"/>
                  </a:lnTo>
                  <a:lnTo>
                    <a:pt x="1377" y="243"/>
                  </a:lnTo>
                  <a:lnTo>
                    <a:pt x="1263" y="249"/>
                  </a:lnTo>
                  <a:lnTo>
                    <a:pt x="1170" y="243"/>
                  </a:lnTo>
                  <a:lnTo>
                    <a:pt x="1077" y="252"/>
                  </a:lnTo>
                  <a:lnTo>
                    <a:pt x="1014" y="267"/>
                  </a:lnTo>
                  <a:lnTo>
                    <a:pt x="963" y="285"/>
                  </a:lnTo>
                  <a:lnTo>
                    <a:pt x="897" y="315"/>
                  </a:lnTo>
                  <a:lnTo>
                    <a:pt x="843" y="375"/>
                  </a:lnTo>
                  <a:lnTo>
                    <a:pt x="768" y="447"/>
                  </a:lnTo>
                  <a:lnTo>
                    <a:pt x="717" y="498"/>
                  </a:lnTo>
                  <a:lnTo>
                    <a:pt x="669" y="540"/>
                  </a:lnTo>
                  <a:lnTo>
                    <a:pt x="621" y="564"/>
                  </a:lnTo>
                  <a:lnTo>
                    <a:pt x="564" y="588"/>
                  </a:lnTo>
                  <a:lnTo>
                    <a:pt x="477" y="606"/>
                  </a:lnTo>
                  <a:lnTo>
                    <a:pt x="375" y="627"/>
                  </a:lnTo>
                  <a:lnTo>
                    <a:pt x="273" y="636"/>
                  </a:lnTo>
                  <a:lnTo>
                    <a:pt x="171" y="642"/>
                  </a:lnTo>
                  <a:lnTo>
                    <a:pt x="66" y="636"/>
                  </a:lnTo>
                  <a:lnTo>
                    <a:pt x="15" y="630"/>
                  </a:lnTo>
                  <a:lnTo>
                    <a:pt x="0" y="606"/>
                  </a:lnTo>
                  <a:lnTo>
                    <a:pt x="3" y="573"/>
                  </a:lnTo>
                  <a:lnTo>
                    <a:pt x="9" y="543"/>
                  </a:lnTo>
                  <a:lnTo>
                    <a:pt x="57" y="546"/>
                  </a:lnTo>
                  <a:lnTo>
                    <a:pt x="180" y="549"/>
                  </a:lnTo>
                  <a:lnTo>
                    <a:pt x="204" y="546"/>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51" name="Freeform 9"/>
            <p:cNvSpPr>
              <a:spLocks/>
            </p:cNvSpPr>
            <p:nvPr/>
          </p:nvSpPr>
          <p:spPr bwMode="auto">
            <a:xfrm rot="-10354484">
              <a:off x="3538" y="2173"/>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52" name="Freeform 10"/>
            <p:cNvSpPr>
              <a:spLocks/>
            </p:cNvSpPr>
            <p:nvPr/>
          </p:nvSpPr>
          <p:spPr bwMode="auto">
            <a:xfrm rot="-10354484">
              <a:off x="3558" y="1927"/>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53" name="Oval 11"/>
            <p:cNvSpPr>
              <a:spLocks noChangeArrowheads="1"/>
            </p:cNvSpPr>
            <p:nvPr/>
          </p:nvSpPr>
          <p:spPr bwMode="auto">
            <a:xfrm rot="-10354484">
              <a:off x="4918" y="2015"/>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4354" name="Oval 12"/>
            <p:cNvSpPr>
              <a:spLocks noChangeArrowheads="1"/>
            </p:cNvSpPr>
            <p:nvPr/>
          </p:nvSpPr>
          <p:spPr bwMode="auto">
            <a:xfrm rot="-10354484">
              <a:off x="4849" y="2009"/>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nvGrpSpPr>
            <p:cNvPr id="14355" name="Group 13"/>
            <p:cNvGrpSpPr>
              <a:grpSpLocks/>
            </p:cNvGrpSpPr>
            <p:nvPr/>
          </p:nvGrpSpPr>
          <p:grpSpPr bwMode="auto">
            <a:xfrm>
              <a:off x="3473" y="2552"/>
              <a:ext cx="161" cy="93"/>
              <a:chOff x="707" y="2868"/>
              <a:chExt cx="161" cy="96"/>
            </a:xfrm>
          </p:grpSpPr>
          <p:sp>
            <p:nvSpPr>
              <p:cNvPr id="14364" name="AutoShape 14"/>
              <p:cNvSpPr>
                <a:spLocks noChangeArrowheads="1"/>
              </p:cNvSpPr>
              <p:nvPr/>
            </p:nvSpPr>
            <p:spPr bwMode="auto">
              <a:xfrm rot="213656" flipH="1">
                <a:off x="707" y="2868"/>
                <a:ext cx="161" cy="96"/>
              </a:xfrm>
              <a:prstGeom prst="flowChartMagneticDrum">
                <a:avLst/>
              </a:prstGeom>
              <a:solidFill>
                <a:schemeClr val="bg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4365" name="Arc 15"/>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4356" name="Line 16"/>
            <p:cNvSpPr>
              <a:spLocks noChangeShapeType="1"/>
            </p:cNvSpPr>
            <p:nvPr/>
          </p:nvSpPr>
          <p:spPr bwMode="auto">
            <a:xfrm>
              <a:off x="3488" y="2336"/>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7" name="Line 17"/>
            <p:cNvSpPr>
              <a:spLocks noChangeShapeType="1"/>
            </p:cNvSpPr>
            <p:nvPr/>
          </p:nvSpPr>
          <p:spPr bwMode="auto">
            <a:xfrm>
              <a:off x="3620" y="234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8" name="Line 18"/>
            <p:cNvSpPr>
              <a:spLocks noChangeShapeType="1"/>
            </p:cNvSpPr>
            <p:nvPr/>
          </p:nvSpPr>
          <p:spPr bwMode="auto">
            <a:xfrm>
              <a:off x="3479" y="2438"/>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59" name="Text Box 19"/>
            <p:cNvSpPr txBox="1">
              <a:spLocks noChangeArrowheads="1"/>
            </p:cNvSpPr>
            <p:nvPr/>
          </p:nvSpPr>
          <p:spPr bwMode="auto">
            <a:xfrm>
              <a:off x="3434" y="2106"/>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14360" name="Text Box 20"/>
            <p:cNvSpPr txBox="1">
              <a:spLocks noChangeArrowheads="1"/>
            </p:cNvSpPr>
            <p:nvPr/>
          </p:nvSpPr>
          <p:spPr bwMode="auto">
            <a:xfrm>
              <a:off x="4765" y="2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14361" name="Line 21"/>
            <p:cNvSpPr>
              <a:spLocks noChangeShapeType="1"/>
            </p:cNvSpPr>
            <p:nvPr/>
          </p:nvSpPr>
          <p:spPr bwMode="auto">
            <a:xfrm>
              <a:off x="4840" y="2328"/>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2" name="Line 22"/>
            <p:cNvSpPr>
              <a:spLocks noChangeShapeType="1"/>
            </p:cNvSpPr>
            <p:nvPr/>
          </p:nvSpPr>
          <p:spPr bwMode="auto">
            <a:xfrm>
              <a:off x="4939" y="2334"/>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3" name="Line 23"/>
            <p:cNvSpPr>
              <a:spLocks noChangeShapeType="1"/>
            </p:cNvSpPr>
            <p:nvPr/>
          </p:nvSpPr>
          <p:spPr bwMode="auto">
            <a:xfrm flipV="1">
              <a:off x="4831" y="2429"/>
              <a:ext cx="108" cy="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4342" name="Rectangle 24"/>
          <p:cNvSpPr>
            <a:spLocks noChangeArrowheads="1"/>
          </p:cNvSpPr>
          <p:nvPr/>
        </p:nvSpPr>
        <p:spPr bwMode="auto">
          <a:xfrm>
            <a:off x="1524001" y="30395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4343" name="Object 25"/>
          <p:cNvGraphicFramePr>
            <a:graphicFrameLocks noChangeAspect="1"/>
          </p:cNvGraphicFramePr>
          <p:nvPr/>
        </p:nvGraphicFramePr>
        <p:xfrm>
          <a:off x="7521576" y="3848100"/>
          <a:ext cx="2309813" cy="712788"/>
        </p:xfrm>
        <a:graphic>
          <a:graphicData uri="http://schemas.openxmlformats.org/presentationml/2006/ole">
            <mc:AlternateContent xmlns:mc="http://schemas.openxmlformats.org/markup-compatibility/2006">
              <mc:Choice xmlns:v="urn:schemas-microsoft-com:vml" Requires="v">
                <p:oleObj name="Equation" r:id="rId2" imgW="1269449" imgH="393529" progId="Equation.3">
                  <p:embed/>
                </p:oleObj>
              </mc:Choice>
              <mc:Fallback>
                <p:oleObj name="Equation" r:id="rId2" imgW="1269449" imgH="393529" progId="Equation.3">
                  <p:embed/>
                  <p:pic>
                    <p:nvPicPr>
                      <p:cNvPr id="14343" name="Object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6" y="3848100"/>
                        <a:ext cx="2309813"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4" name="Freeform 26"/>
          <p:cNvSpPr>
            <a:spLocks/>
          </p:cNvSpPr>
          <p:nvPr/>
        </p:nvSpPr>
        <p:spPr bwMode="auto">
          <a:xfrm>
            <a:off x="7707314" y="1144588"/>
            <a:ext cx="1857375" cy="1352550"/>
          </a:xfrm>
          <a:custGeom>
            <a:avLst/>
            <a:gdLst>
              <a:gd name="T0" fmla="*/ 0 w 1170"/>
              <a:gd name="T1" fmla="*/ 2147483647 h 852"/>
              <a:gd name="T2" fmla="*/ 2147483647 w 1170"/>
              <a:gd name="T3" fmla="*/ 2147483647 h 852"/>
              <a:gd name="T4" fmla="*/ 2147483647 w 1170"/>
              <a:gd name="T5" fmla="*/ 2147483647 h 852"/>
              <a:gd name="T6" fmla="*/ 2147483647 w 1170"/>
              <a:gd name="T7" fmla="*/ 2147483647 h 852"/>
              <a:gd name="T8" fmla="*/ 2147483647 w 1170"/>
              <a:gd name="T9" fmla="*/ 2147483647 h 852"/>
              <a:gd name="T10" fmla="*/ 0 60000 65536"/>
              <a:gd name="T11" fmla="*/ 0 60000 65536"/>
              <a:gd name="T12" fmla="*/ 0 60000 65536"/>
              <a:gd name="T13" fmla="*/ 0 60000 65536"/>
              <a:gd name="T14" fmla="*/ 0 60000 65536"/>
              <a:gd name="T15" fmla="*/ 0 w 1170"/>
              <a:gd name="T16" fmla="*/ 0 h 852"/>
              <a:gd name="T17" fmla="*/ 1170 w 1170"/>
              <a:gd name="T18" fmla="*/ 852 h 852"/>
            </a:gdLst>
            <a:ahLst/>
            <a:cxnLst>
              <a:cxn ang="T10">
                <a:pos x="T0" y="T1"/>
              </a:cxn>
              <a:cxn ang="T11">
                <a:pos x="T2" y="T3"/>
              </a:cxn>
              <a:cxn ang="T12">
                <a:pos x="T4" y="T5"/>
              </a:cxn>
              <a:cxn ang="T13">
                <a:pos x="T6" y="T7"/>
              </a:cxn>
              <a:cxn ang="T14">
                <a:pos x="T8" y="T9"/>
              </a:cxn>
            </a:cxnLst>
            <a:rect l="T15" t="T16" r="T17" b="T18"/>
            <a:pathLst>
              <a:path w="1170" h="852">
                <a:moveTo>
                  <a:pt x="0" y="852"/>
                </a:moveTo>
                <a:cubicBezTo>
                  <a:pt x="27" y="794"/>
                  <a:pt x="55" y="737"/>
                  <a:pt x="128" y="623"/>
                </a:cubicBezTo>
                <a:cubicBezTo>
                  <a:pt x="201" y="509"/>
                  <a:pt x="339" y="263"/>
                  <a:pt x="439" y="166"/>
                </a:cubicBezTo>
                <a:cubicBezTo>
                  <a:pt x="539" y="69"/>
                  <a:pt x="609" y="0"/>
                  <a:pt x="731" y="38"/>
                </a:cubicBezTo>
                <a:cubicBezTo>
                  <a:pt x="853" y="76"/>
                  <a:pt x="1109" y="342"/>
                  <a:pt x="1170" y="394"/>
                </a:cubicBezTo>
              </a:path>
            </a:pathLst>
          </a:custGeom>
          <a:noFill/>
          <a:ln w="9525">
            <a:solidFill>
              <a:srgbClr val="0070C0"/>
            </a:solidFill>
            <a:prstDash val="dash"/>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45" name="Line 27"/>
          <p:cNvSpPr>
            <a:spLocks noChangeShapeType="1"/>
          </p:cNvSpPr>
          <p:nvPr/>
        </p:nvSpPr>
        <p:spPr bwMode="auto">
          <a:xfrm flipV="1">
            <a:off x="9580564" y="4548189"/>
            <a:ext cx="14287" cy="261937"/>
          </a:xfrm>
          <a:prstGeom prst="line">
            <a:avLst/>
          </a:prstGeom>
          <a:noFill/>
          <a:ln w="952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46" name="Text Box 28"/>
          <p:cNvSpPr txBox="1">
            <a:spLocks noChangeArrowheads="1"/>
          </p:cNvSpPr>
          <p:nvPr/>
        </p:nvSpPr>
        <p:spPr bwMode="auto">
          <a:xfrm>
            <a:off x="9050338" y="4949826"/>
            <a:ext cx="118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rgbClr val="0070C0"/>
                </a:solidFill>
              </a:rPr>
              <a:t>Before </a:t>
            </a:r>
            <a:r>
              <a:rPr lang="en-US" altLang="en-US" sz="1800" i="1">
                <a:solidFill>
                  <a:srgbClr val="0070C0"/>
                </a:solidFill>
                <a:sym typeface="Symbol" pitchFamily="18" charset="2"/>
              </a:rPr>
              <a:t>t</a:t>
            </a:r>
            <a:r>
              <a:rPr lang="en-US" altLang="en-US" sz="1800">
                <a:solidFill>
                  <a:srgbClr val="0070C0"/>
                </a:solidFill>
              </a:rPr>
              <a:t> </a:t>
            </a:r>
          </a:p>
        </p:txBody>
      </p:sp>
      <p:sp>
        <p:nvSpPr>
          <p:cNvPr id="14347" name="Text Box 29"/>
          <p:cNvSpPr txBox="1">
            <a:spLocks noChangeArrowheads="1"/>
          </p:cNvSpPr>
          <p:nvPr/>
        </p:nvSpPr>
        <p:spPr bwMode="auto">
          <a:xfrm>
            <a:off x="7896225" y="4949826"/>
            <a:ext cx="996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rgbClr val="0070C0"/>
                </a:solidFill>
              </a:rPr>
              <a:t>After </a:t>
            </a:r>
            <a:r>
              <a:rPr lang="en-US" altLang="en-US" sz="1800" i="1">
                <a:solidFill>
                  <a:srgbClr val="0070C0"/>
                </a:solidFill>
                <a:sym typeface="Symbol" pitchFamily="18" charset="2"/>
              </a:rPr>
              <a:t>t</a:t>
            </a:r>
            <a:r>
              <a:rPr lang="en-US" altLang="en-US" sz="1800">
                <a:solidFill>
                  <a:srgbClr val="0070C0"/>
                </a:solidFill>
              </a:rPr>
              <a:t> </a:t>
            </a:r>
          </a:p>
        </p:txBody>
      </p:sp>
      <p:sp>
        <p:nvSpPr>
          <p:cNvPr id="14348" name="Line 30"/>
          <p:cNvSpPr>
            <a:spLocks noChangeShapeType="1"/>
          </p:cNvSpPr>
          <p:nvPr/>
        </p:nvSpPr>
        <p:spPr bwMode="auto">
          <a:xfrm flipV="1">
            <a:off x="8470900" y="4549775"/>
            <a:ext cx="14288" cy="261938"/>
          </a:xfrm>
          <a:prstGeom prst="line">
            <a:avLst/>
          </a:prstGeom>
          <a:noFill/>
          <a:ln w="952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879699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4097B9B6-F5BF-4433-8919-CFE7E741EA40}" type="slidenum">
              <a:rPr lang="en-US" altLang="en-US" sz="1400"/>
              <a:pPr eaLnBrk="1" hangingPunct="1">
                <a:spcBef>
                  <a:spcPct val="0"/>
                </a:spcBef>
                <a:buFontTx/>
                <a:buNone/>
              </a:pPr>
              <a:t>24</a:t>
            </a:fld>
            <a:endParaRPr lang="en-US" altLang="en-US" sz="1400"/>
          </a:p>
        </p:txBody>
      </p:sp>
      <p:sp>
        <p:nvSpPr>
          <p:cNvPr id="15363" name="Rectangle 2"/>
          <p:cNvSpPr>
            <a:spLocks noGrp="1" noChangeArrowheads="1"/>
          </p:cNvSpPr>
          <p:nvPr>
            <p:ph type="title"/>
          </p:nvPr>
        </p:nvSpPr>
        <p:spPr/>
        <p:txBody>
          <a:bodyPr/>
          <a:lstStyle/>
          <a:p>
            <a:pPr eaLnBrk="1" hangingPunct="1"/>
            <a:r>
              <a:rPr lang="en-US" altLang="en-US"/>
              <a:t>Potential Energy</a:t>
            </a:r>
          </a:p>
        </p:txBody>
      </p:sp>
      <p:sp>
        <p:nvSpPr>
          <p:cNvPr id="15364" name="Rectangle 3"/>
          <p:cNvSpPr>
            <a:spLocks noGrp="1" noChangeArrowheads="1"/>
          </p:cNvSpPr>
          <p:nvPr>
            <p:ph type="body" idx="1"/>
          </p:nvPr>
        </p:nvSpPr>
        <p:spPr>
          <a:xfrm>
            <a:off x="1981200" y="1600201"/>
            <a:ext cx="3468688" cy="4525963"/>
          </a:xfrm>
        </p:spPr>
        <p:txBody>
          <a:bodyPr/>
          <a:lstStyle/>
          <a:p>
            <a:pPr eaLnBrk="1" hangingPunct="1"/>
            <a:r>
              <a:rPr lang="en-US" altLang="en-US"/>
              <a:t>We can treat the change in gravitational potential energy like we did for kinetic energy.</a:t>
            </a:r>
          </a:p>
          <a:p>
            <a:pPr eaLnBrk="1" hangingPunct="1"/>
            <a:r>
              <a:rPr lang="en-US" altLang="en-US"/>
              <a:t> We work as though we moved a mass </a:t>
            </a:r>
            <a:r>
              <a:rPr lang="en-US" altLang="en-US" i="1"/>
              <a:t>m=m</a:t>
            </a:r>
            <a:r>
              <a:rPr lang="en-US" altLang="en-US" i="1" baseline="-25000"/>
              <a:t>1</a:t>
            </a:r>
            <a:r>
              <a:rPr lang="en-US" altLang="en-US" i="1"/>
              <a:t>=m</a:t>
            </a:r>
            <a:r>
              <a:rPr lang="en-US" altLang="en-US" i="1" baseline="-25000"/>
              <a:t>2</a:t>
            </a:r>
            <a:r>
              <a:rPr lang="en-US" altLang="en-US"/>
              <a:t>   from y</a:t>
            </a:r>
            <a:r>
              <a:rPr lang="en-US" altLang="en-US" i="1" baseline="-25000"/>
              <a:t>1 </a:t>
            </a:r>
            <a:r>
              <a:rPr lang="en-US" altLang="en-US"/>
              <a:t>to y</a:t>
            </a:r>
            <a:r>
              <a:rPr lang="en-US" altLang="en-US" i="1" baseline="-25000"/>
              <a:t>2</a:t>
            </a:r>
          </a:p>
        </p:txBody>
      </p:sp>
      <p:sp>
        <p:nvSpPr>
          <p:cNvPr id="15366" name="Rectangle 36"/>
          <p:cNvSpPr>
            <a:spLocks noChangeArrowheads="1"/>
          </p:cNvSpPr>
          <p:nvPr/>
        </p:nvSpPr>
        <p:spPr bwMode="auto">
          <a:xfrm>
            <a:off x="1524001" y="30776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5367" name="Object 37"/>
          <p:cNvGraphicFramePr>
            <a:graphicFrameLocks noChangeAspect="1"/>
          </p:cNvGraphicFramePr>
          <p:nvPr/>
        </p:nvGraphicFramePr>
        <p:xfrm>
          <a:off x="7077075" y="4013200"/>
          <a:ext cx="2808288" cy="515938"/>
        </p:xfrm>
        <a:graphic>
          <a:graphicData uri="http://schemas.openxmlformats.org/presentationml/2006/ole">
            <mc:AlternateContent xmlns:mc="http://schemas.openxmlformats.org/markup-compatibility/2006">
              <mc:Choice xmlns:v="urn:schemas-microsoft-com:vml" Requires="v">
                <p:oleObj name="Equation" r:id="rId2" imgW="1167893" imgH="215806" progId="Equation.3">
                  <p:embed/>
                </p:oleObj>
              </mc:Choice>
              <mc:Fallback>
                <p:oleObj name="Equation" r:id="rId2" imgW="1167893" imgH="215806" progId="Equation.3">
                  <p:embed/>
                  <p:pic>
                    <p:nvPicPr>
                      <p:cNvPr id="15367" name="Object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075" y="4013200"/>
                        <a:ext cx="28082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8" name="Line 38"/>
          <p:cNvSpPr>
            <a:spLocks noChangeShapeType="1"/>
          </p:cNvSpPr>
          <p:nvPr/>
        </p:nvSpPr>
        <p:spPr bwMode="auto">
          <a:xfrm flipV="1">
            <a:off x="9580564" y="4548189"/>
            <a:ext cx="14287" cy="261937"/>
          </a:xfrm>
          <a:prstGeom prst="line">
            <a:avLst/>
          </a:prstGeom>
          <a:noFill/>
          <a:ln w="952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69" name="Text Box 39"/>
          <p:cNvSpPr txBox="1">
            <a:spLocks noChangeArrowheads="1"/>
          </p:cNvSpPr>
          <p:nvPr/>
        </p:nvSpPr>
        <p:spPr bwMode="auto">
          <a:xfrm>
            <a:off x="9050338" y="4949826"/>
            <a:ext cx="118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rgbClr val="0070C0"/>
                </a:solidFill>
              </a:rPr>
              <a:t>Before </a:t>
            </a:r>
            <a:r>
              <a:rPr lang="en-US" altLang="en-US" sz="1800" i="1">
                <a:solidFill>
                  <a:srgbClr val="0070C0"/>
                </a:solidFill>
                <a:sym typeface="Symbol" pitchFamily="18" charset="2"/>
              </a:rPr>
              <a:t>t</a:t>
            </a:r>
            <a:r>
              <a:rPr lang="en-US" altLang="en-US" sz="1800">
                <a:solidFill>
                  <a:srgbClr val="0070C0"/>
                </a:solidFill>
              </a:rPr>
              <a:t> </a:t>
            </a:r>
          </a:p>
        </p:txBody>
      </p:sp>
      <p:sp>
        <p:nvSpPr>
          <p:cNvPr id="15370" name="Text Box 40"/>
          <p:cNvSpPr txBox="1">
            <a:spLocks noChangeArrowheads="1"/>
          </p:cNvSpPr>
          <p:nvPr/>
        </p:nvSpPr>
        <p:spPr bwMode="auto">
          <a:xfrm>
            <a:off x="7896225" y="4949826"/>
            <a:ext cx="996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rgbClr val="0070C0"/>
                </a:solidFill>
              </a:rPr>
              <a:t>After </a:t>
            </a:r>
            <a:r>
              <a:rPr lang="en-US" altLang="en-US" sz="1800" i="1">
                <a:solidFill>
                  <a:srgbClr val="0070C0"/>
                </a:solidFill>
                <a:sym typeface="Symbol" pitchFamily="18" charset="2"/>
              </a:rPr>
              <a:t>t</a:t>
            </a:r>
            <a:r>
              <a:rPr lang="en-US" altLang="en-US" sz="1800">
                <a:solidFill>
                  <a:srgbClr val="0070C0"/>
                </a:solidFill>
              </a:rPr>
              <a:t> </a:t>
            </a:r>
          </a:p>
        </p:txBody>
      </p:sp>
      <p:sp>
        <p:nvSpPr>
          <p:cNvPr id="15371" name="Line 41"/>
          <p:cNvSpPr>
            <a:spLocks noChangeShapeType="1"/>
          </p:cNvSpPr>
          <p:nvPr/>
        </p:nvSpPr>
        <p:spPr bwMode="auto">
          <a:xfrm flipV="1">
            <a:off x="8470900" y="4549775"/>
            <a:ext cx="14288" cy="261938"/>
          </a:xfrm>
          <a:prstGeom prst="line">
            <a:avLst/>
          </a:prstGeom>
          <a:noFill/>
          <a:ln w="952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 name="Group 7">
            <a:extLst>
              <a:ext uri="{FF2B5EF4-FFF2-40B4-BE49-F238E27FC236}">
                <a16:creationId xmlns:a16="http://schemas.microsoft.com/office/drawing/2014/main" id="{C29480F7-B5A8-6BF0-2881-67618630CF9D}"/>
              </a:ext>
            </a:extLst>
          </p:cNvPr>
          <p:cNvGrpSpPr>
            <a:grpSpLocks/>
          </p:cNvGrpSpPr>
          <p:nvPr/>
        </p:nvGrpSpPr>
        <p:grpSpPr bwMode="auto">
          <a:xfrm>
            <a:off x="7197180" y="1944690"/>
            <a:ext cx="2349500" cy="1276350"/>
            <a:chOff x="755" y="3239"/>
            <a:chExt cx="1480" cy="804"/>
          </a:xfrm>
        </p:grpSpPr>
        <p:sp>
          <p:nvSpPr>
            <p:cNvPr id="3" name="Freeform 8">
              <a:extLst>
                <a:ext uri="{FF2B5EF4-FFF2-40B4-BE49-F238E27FC236}">
                  <a16:creationId xmlns:a16="http://schemas.microsoft.com/office/drawing/2014/main" id="{789743FB-57A3-5476-4AFA-27C44A90D24D}"/>
                </a:ext>
              </a:extLst>
            </p:cNvPr>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 name="Group 9">
              <a:extLst>
                <a:ext uri="{FF2B5EF4-FFF2-40B4-BE49-F238E27FC236}">
                  <a16:creationId xmlns:a16="http://schemas.microsoft.com/office/drawing/2014/main" id="{0BC6D7BC-E387-87CB-2D2A-CF3AE3AD83AD}"/>
                </a:ext>
              </a:extLst>
            </p:cNvPr>
            <p:cNvGrpSpPr>
              <a:grpSpLocks/>
            </p:cNvGrpSpPr>
            <p:nvPr/>
          </p:nvGrpSpPr>
          <p:grpSpPr bwMode="auto">
            <a:xfrm>
              <a:off x="755" y="3327"/>
              <a:ext cx="1480" cy="716"/>
              <a:chOff x="755" y="3327"/>
              <a:chExt cx="1480" cy="716"/>
            </a:xfrm>
          </p:grpSpPr>
          <p:grpSp>
            <p:nvGrpSpPr>
              <p:cNvPr id="5" name="Group 10">
                <a:extLst>
                  <a:ext uri="{FF2B5EF4-FFF2-40B4-BE49-F238E27FC236}">
                    <a16:creationId xmlns:a16="http://schemas.microsoft.com/office/drawing/2014/main" id="{A0C5385E-0E08-A928-6F98-C5BEEF02355D}"/>
                  </a:ext>
                </a:extLst>
              </p:cNvPr>
              <p:cNvGrpSpPr>
                <a:grpSpLocks/>
              </p:cNvGrpSpPr>
              <p:nvPr/>
            </p:nvGrpSpPr>
            <p:grpSpPr bwMode="auto">
              <a:xfrm>
                <a:off x="755" y="3861"/>
                <a:ext cx="161" cy="93"/>
                <a:chOff x="707" y="2868"/>
                <a:chExt cx="161" cy="96"/>
              </a:xfrm>
            </p:grpSpPr>
            <p:sp>
              <p:nvSpPr>
                <p:cNvPr id="9" name="AutoShape 11">
                  <a:extLst>
                    <a:ext uri="{FF2B5EF4-FFF2-40B4-BE49-F238E27FC236}">
                      <a16:creationId xmlns:a16="http://schemas.microsoft.com/office/drawing/2014/main" id="{43937B6D-3703-1D25-AC67-160AADD90B19}"/>
                    </a:ext>
                  </a:extLst>
                </p:cNvPr>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 name="Arc 12">
                  <a:extLst>
                    <a:ext uri="{FF2B5EF4-FFF2-40B4-BE49-F238E27FC236}">
                      <a16:creationId xmlns:a16="http://schemas.microsoft.com/office/drawing/2014/main" id="{BAC749D9-6B4B-E26C-6256-3499AA6446DF}"/>
                    </a:ext>
                  </a:extLst>
                </p:cNvPr>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6" name="Freeform 13">
                <a:extLst>
                  <a:ext uri="{FF2B5EF4-FFF2-40B4-BE49-F238E27FC236}">
                    <a16:creationId xmlns:a16="http://schemas.microsoft.com/office/drawing/2014/main" id="{8B4F5C28-D96F-6666-7761-10C53C9632CB}"/>
                  </a:ext>
                </a:extLst>
              </p:cNvPr>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 name="Oval 14">
                <a:extLst>
                  <a:ext uri="{FF2B5EF4-FFF2-40B4-BE49-F238E27FC236}">
                    <a16:creationId xmlns:a16="http://schemas.microsoft.com/office/drawing/2014/main" id="{8B8FEF30-0D3D-FCB1-E886-8C15C1102505}"/>
                  </a:ext>
                </a:extLst>
              </p:cNvPr>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 name="AutoShape 15">
                <a:extLst>
                  <a:ext uri="{FF2B5EF4-FFF2-40B4-BE49-F238E27FC236}">
                    <a16:creationId xmlns:a16="http://schemas.microsoft.com/office/drawing/2014/main" id="{802494E4-892B-5E8E-54AF-77566263A14D}"/>
                  </a:ext>
                </a:extLst>
              </p:cNvPr>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sp>
        <p:nvSpPr>
          <p:cNvPr id="11" name="Line 16">
            <a:extLst>
              <a:ext uri="{FF2B5EF4-FFF2-40B4-BE49-F238E27FC236}">
                <a16:creationId xmlns:a16="http://schemas.microsoft.com/office/drawing/2014/main" id="{C7AA47AE-8F91-3396-4CE3-EBD31BA894E8}"/>
              </a:ext>
            </a:extLst>
          </p:cNvPr>
          <p:cNvSpPr>
            <a:spLocks noChangeShapeType="1"/>
          </p:cNvSpPr>
          <p:nvPr/>
        </p:nvSpPr>
        <p:spPr bwMode="auto">
          <a:xfrm>
            <a:off x="9381580" y="1766890"/>
            <a:ext cx="4763" cy="276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7">
            <a:extLst>
              <a:ext uri="{FF2B5EF4-FFF2-40B4-BE49-F238E27FC236}">
                <a16:creationId xmlns:a16="http://schemas.microsoft.com/office/drawing/2014/main" id="{E5943CCD-6016-4CB1-17C7-2B3AB1F084EA}"/>
              </a:ext>
            </a:extLst>
          </p:cNvPr>
          <p:cNvSpPr>
            <a:spLocks noChangeShapeType="1"/>
          </p:cNvSpPr>
          <p:nvPr/>
        </p:nvSpPr>
        <p:spPr bwMode="auto">
          <a:xfrm>
            <a:off x="9533980" y="1776415"/>
            <a:ext cx="4763" cy="276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8">
            <a:extLst>
              <a:ext uri="{FF2B5EF4-FFF2-40B4-BE49-F238E27FC236}">
                <a16:creationId xmlns:a16="http://schemas.microsoft.com/office/drawing/2014/main" id="{5C904C24-A5FE-DDD5-C8A0-A1F4D8CA3F58}"/>
              </a:ext>
            </a:extLst>
          </p:cNvPr>
          <p:cNvSpPr>
            <a:spLocks noChangeShapeType="1"/>
          </p:cNvSpPr>
          <p:nvPr/>
        </p:nvSpPr>
        <p:spPr bwMode="auto">
          <a:xfrm>
            <a:off x="9218067" y="1928815"/>
            <a:ext cx="1619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Text Box 19">
            <a:extLst>
              <a:ext uri="{FF2B5EF4-FFF2-40B4-BE49-F238E27FC236}">
                <a16:creationId xmlns:a16="http://schemas.microsoft.com/office/drawing/2014/main" id="{5DBEE6B7-CF02-4DA8-2E79-3AE6DF16252C}"/>
              </a:ext>
            </a:extLst>
          </p:cNvPr>
          <p:cNvSpPr txBox="1">
            <a:spLocks noChangeArrowheads="1"/>
          </p:cNvSpPr>
          <p:nvPr/>
        </p:nvSpPr>
        <p:spPr bwMode="auto">
          <a:xfrm>
            <a:off x="9210130" y="1417640"/>
            <a:ext cx="531813"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15" name="Line 20">
            <a:extLst>
              <a:ext uri="{FF2B5EF4-FFF2-40B4-BE49-F238E27FC236}">
                <a16:creationId xmlns:a16="http://schemas.microsoft.com/office/drawing/2014/main" id="{5898F6AD-09F5-2812-7C71-675D16FBB715}"/>
              </a:ext>
            </a:extLst>
          </p:cNvPr>
          <p:cNvSpPr>
            <a:spLocks noChangeShapeType="1"/>
          </p:cNvSpPr>
          <p:nvPr/>
        </p:nvSpPr>
        <p:spPr bwMode="auto">
          <a:xfrm flipH="1">
            <a:off x="9535567" y="1919290"/>
            <a:ext cx="1619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Line 21">
            <a:extLst>
              <a:ext uri="{FF2B5EF4-FFF2-40B4-BE49-F238E27FC236}">
                <a16:creationId xmlns:a16="http://schemas.microsoft.com/office/drawing/2014/main" id="{B866328F-13C3-F5AF-199A-1250C667F0F2}"/>
              </a:ext>
            </a:extLst>
          </p:cNvPr>
          <p:cNvSpPr>
            <a:spLocks noChangeShapeType="1"/>
          </p:cNvSpPr>
          <p:nvPr/>
        </p:nvSpPr>
        <p:spPr bwMode="auto">
          <a:xfrm>
            <a:off x="7208292" y="2606677"/>
            <a:ext cx="4763" cy="276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22">
            <a:extLst>
              <a:ext uri="{FF2B5EF4-FFF2-40B4-BE49-F238E27FC236}">
                <a16:creationId xmlns:a16="http://schemas.microsoft.com/office/drawing/2014/main" id="{C8B6818F-7C3A-1A44-1626-0DB6B349DD0C}"/>
              </a:ext>
            </a:extLst>
          </p:cNvPr>
          <p:cNvSpPr>
            <a:spLocks noChangeShapeType="1"/>
          </p:cNvSpPr>
          <p:nvPr/>
        </p:nvSpPr>
        <p:spPr bwMode="auto">
          <a:xfrm>
            <a:off x="7417842" y="2616202"/>
            <a:ext cx="4763" cy="276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23">
            <a:extLst>
              <a:ext uri="{FF2B5EF4-FFF2-40B4-BE49-F238E27FC236}">
                <a16:creationId xmlns:a16="http://schemas.microsoft.com/office/drawing/2014/main" id="{C6C44168-298A-EC55-1AEB-C3F7D2CA163D}"/>
              </a:ext>
            </a:extLst>
          </p:cNvPr>
          <p:cNvSpPr>
            <a:spLocks noChangeShapeType="1"/>
          </p:cNvSpPr>
          <p:nvPr/>
        </p:nvSpPr>
        <p:spPr bwMode="auto">
          <a:xfrm>
            <a:off x="7194005" y="2768602"/>
            <a:ext cx="219075" cy="31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Text Box 24">
            <a:extLst>
              <a:ext uri="{FF2B5EF4-FFF2-40B4-BE49-F238E27FC236}">
                <a16:creationId xmlns:a16="http://schemas.microsoft.com/office/drawing/2014/main" id="{9859B7AF-ACEF-6F53-0C3E-787F2CED9DBB}"/>
              </a:ext>
            </a:extLst>
          </p:cNvPr>
          <p:cNvSpPr txBox="1">
            <a:spLocks noChangeArrowheads="1"/>
          </p:cNvSpPr>
          <p:nvPr/>
        </p:nvSpPr>
        <p:spPr bwMode="auto">
          <a:xfrm>
            <a:off x="7122567" y="2241552"/>
            <a:ext cx="519113"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20" name="Line 25">
            <a:extLst>
              <a:ext uri="{FF2B5EF4-FFF2-40B4-BE49-F238E27FC236}">
                <a16:creationId xmlns:a16="http://schemas.microsoft.com/office/drawing/2014/main" id="{E5EEA6D4-156A-435B-3835-315FD17D3662}"/>
              </a:ext>
            </a:extLst>
          </p:cNvPr>
          <p:cNvSpPr>
            <a:spLocks noChangeShapeType="1"/>
          </p:cNvSpPr>
          <p:nvPr/>
        </p:nvSpPr>
        <p:spPr bwMode="auto">
          <a:xfrm>
            <a:off x="6941592" y="3444877"/>
            <a:ext cx="31115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26">
            <a:extLst>
              <a:ext uri="{FF2B5EF4-FFF2-40B4-BE49-F238E27FC236}">
                <a16:creationId xmlns:a16="http://schemas.microsoft.com/office/drawing/2014/main" id="{59B19F39-8B89-DFDE-F34F-E86895E6C36E}"/>
              </a:ext>
            </a:extLst>
          </p:cNvPr>
          <p:cNvSpPr>
            <a:spLocks noChangeShapeType="1"/>
          </p:cNvSpPr>
          <p:nvPr/>
        </p:nvSpPr>
        <p:spPr bwMode="auto">
          <a:xfrm rot="5400000" flipH="1">
            <a:off x="6960642" y="3222627"/>
            <a:ext cx="393700" cy="12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Line 27">
            <a:extLst>
              <a:ext uri="{FF2B5EF4-FFF2-40B4-BE49-F238E27FC236}">
                <a16:creationId xmlns:a16="http://schemas.microsoft.com/office/drawing/2014/main" id="{742C2E03-5DEC-66DE-DF90-40BCD15637E7}"/>
              </a:ext>
            </a:extLst>
          </p:cNvPr>
          <p:cNvSpPr>
            <a:spLocks noChangeShapeType="1"/>
          </p:cNvSpPr>
          <p:nvPr/>
        </p:nvSpPr>
        <p:spPr bwMode="auto">
          <a:xfrm rot="5400000" flipH="1">
            <a:off x="8637042" y="2828927"/>
            <a:ext cx="1181100" cy="12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 name="Text Box 28">
            <a:extLst>
              <a:ext uri="{FF2B5EF4-FFF2-40B4-BE49-F238E27FC236}">
                <a16:creationId xmlns:a16="http://schemas.microsoft.com/office/drawing/2014/main" id="{3C22C1A1-5DEE-D6D6-6588-B808FA70C894}"/>
              </a:ext>
            </a:extLst>
          </p:cNvPr>
          <p:cNvSpPr txBox="1">
            <a:spLocks noChangeArrowheads="1"/>
          </p:cNvSpPr>
          <p:nvPr/>
        </p:nvSpPr>
        <p:spPr bwMode="auto">
          <a:xfrm>
            <a:off x="6728867" y="3092452"/>
            <a:ext cx="3921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1</a:t>
            </a:r>
            <a:endParaRPr lang="en-US" altLang="en-US" sz="1400" i="1">
              <a:sym typeface="Symbol" pitchFamily="18" charset="2"/>
            </a:endParaRPr>
          </a:p>
        </p:txBody>
      </p:sp>
      <p:sp>
        <p:nvSpPr>
          <p:cNvPr id="24" name="Text Box 29">
            <a:extLst>
              <a:ext uri="{FF2B5EF4-FFF2-40B4-BE49-F238E27FC236}">
                <a16:creationId xmlns:a16="http://schemas.microsoft.com/office/drawing/2014/main" id="{848C613D-DB9C-CAA2-E0A6-1173AB3FD87D}"/>
              </a:ext>
            </a:extLst>
          </p:cNvPr>
          <p:cNvSpPr txBox="1">
            <a:spLocks noChangeArrowheads="1"/>
          </p:cNvSpPr>
          <p:nvPr/>
        </p:nvSpPr>
        <p:spPr bwMode="auto">
          <a:xfrm>
            <a:off x="8786267" y="2914652"/>
            <a:ext cx="4048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2</a:t>
            </a:r>
            <a:endParaRPr lang="en-US" altLang="en-US" sz="1400" i="1">
              <a:sym typeface="Symbol" pitchFamily="18" charset="2"/>
            </a:endParaRPr>
          </a:p>
        </p:txBody>
      </p:sp>
      <p:sp>
        <p:nvSpPr>
          <p:cNvPr id="25" name="Line 30">
            <a:extLst>
              <a:ext uri="{FF2B5EF4-FFF2-40B4-BE49-F238E27FC236}">
                <a16:creationId xmlns:a16="http://schemas.microsoft.com/office/drawing/2014/main" id="{DA7B1D86-78B6-CBA0-3A47-2F872B51A8A0}"/>
              </a:ext>
            </a:extLst>
          </p:cNvPr>
          <p:cNvSpPr>
            <a:spLocks noChangeShapeType="1"/>
          </p:cNvSpPr>
          <p:nvPr/>
        </p:nvSpPr>
        <p:spPr bwMode="auto">
          <a:xfrm>
            <a:off x="7322592" y="3267077"/>
            <a:ext cx="3683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Line 31">
            <a:extLst>
              <a:ext uri="{FF2B5EF4-FFF2-40B4-BE49-F238E27FC236}">
                <a16:creationId xmlns:a16="http://schemas.microsoft.com/office/drawing/2014/main" id="{552BB58C-F149-5F53-E991-6F676E221F54}"/>
              </a:ext>
            </a:extLst>
          </p:cNvPr>
          <p:cNvSpPr>
            <a:spLocks noChangeShapeType="1"/>
          </p:cNvSpPr>
          <p:nvPr/>
        </p:nvSpPr>
        <p:spPr bwMode="auto">
          <a:xfrm>
            <a:off x="9418092" y="2606677"/>
            <a:ext cx="2159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Text Box 32">
            <a:extLst>
              <a:ext uri="{FF2B5EF4-FFF2-40B4-BE49-F238E27FC236}">
                <a16:creationId xmlns:a16="http://schemas.microsoft.com/office/drawing/2014/main" id="{79180FDD-B5F9-5EED-B507-93680C5BC025}"/>
              </a:ext>
            </a:extLst>
          </p:cNvPr>
          <p:cNvSpPr txBox="1">
            <a:spLocks noChangeArrowheads="1"/>
          </p:cNvSpPr>
          <p:nvPr/>
        </p:nvSpPr>
        <p:spPr bwMode="auto">
          <a:xfrm>
            <a:off x="9472067" y="2584452"/>
            <a:ext cx="4048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2</a:t>
            </a:r>
            <a:endParaRPr lang="en-US" altLang="en-US" sz="1400" i="1">
              <a:solidFill>
                <a:srgbClr val="FF0000"/>
              </a:solidFill>
              <a:sym typeface="Symbol" pitchFamily="18" charset="2"/>
            </a:endParaRPr>
          </a:p>
        </p:txBody>
      </p:sp>
      <p:sp>
        <p:nvSpPr>
          <p:cNvPr id="28" name="Text Box 33">
            <a:extLst>
              <a:ext uri="{FF2B5EF4-FFF2-40B4-BE49-F238E27FC236}">
                <a16:creationId xmlns:a16="http://schemas.microsoft.com/office/drawing/2014/main" id="{0AC8EEED-8255-2EC3-6A95-D7FA78F3BD8A}"/>
              </a:ext>
            </a:extLst>
          </p:cNvPr>
          <p:cNvSpPr txBox="1">
            <a:spLocks noChangeArrowheads="1"/>
          </p:cNvSpPr>
          <p:nvPr/>
        </p:nvSpPr>
        <p:spPr bwMode="auto">
          <a:xfrm>
            <a:off x="7643267" y="3117852"/>
            <a:ext cx="4048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1</a:t>
            </a:r>
            <a:endParaRPr lang="en-US" altLang="en-US" sz="1400" i="1">
              <a:solidFill>
                <a:srgbClr val="FF0000"/>
              </a:solidFill>
              <a:sym typeface="Symbol" pitchFamily="18" charset="2"/>
            </a:endParaRPr>
          </a:p>
        </p:txBody>
      </p:sp>
      <p:sp>
        <p:nvSpPr>
          <p:cNvPr id="29" name="Line 34">
            <a:extLst>
              <a:ext uri="{FF2B5EF4-FFF2-40B4-BE49-F238E27FC236}">
                <a16:creationId xmlns:a16="http://schemas.microsoft.com/office/drawing/2014/main" id="{D8AE6D05-302E-7CBC-CE6E-9F51A0E1D892}"/>
              </a:ext>
            </a:extLst>
          </p:cNvPr>
          <p:cNvSpPr>
            <a:spLocks noChangeShapeType="1"/>
          </p:cNvSpPr>
          <p:nvPr/>
        </p:nvSpPr>
        <p:spPr bwMode="auto">
          <a:xfrm>
            <a:off x="6763792" y="3000377"/>
            <a:ext cx="381000" cy="0"/>
          </a:xfrm>
          <a:prstGeom prst="line">
            <a:avLst/>
          </a:prstGeom>
          <a:noFill/>
          <a:ln w="2857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 name="Line 37">
            <a:extLst>
              <a:ext uri="{FF2B5EF4-FFF2-40B4-BE49-F238E27FC236}">
                <a16:creationId xmlns:a16="http://schemas.microsoft.com/office/drawing/2014/main" id="{9E886F32-9FB6-3487-A484-0C94446A51B9}"/>
              </a:ext>
            </a:extLst>
          </p:cNvPr>
          <p:cNvSpPr>
            <a:spLocks noChangeShapeType="1"/>
          </p:cNvSpPr>
          <p:nvPr/>
        </p:nvSpPr>
        <p:spPr bwMode="auto">
          <a:xfrm flipH="1">
            <a:off x="9571850" y="2288300"/>
            <a:ext cx="266700" cy="0"/>
          </a:xfrm>
          <a:prstGeom prst="line">
            <a:avLst/>
          </a:prstGeom>
          <a:noFill/>
          <a:ln w="28575">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887F72E-90EB-1D6C-89DB-A2EBDCB778A4}"/>
                  </a:ext>
                </a:extLst>
              </p:cNvPr>
              <p:cNvSpPr txBox="1"/>
              <p:nvPr/>
            </p:nvSpPr>
            <p:spPr>
              <a:xfrm>
                <a:off x="5637182" y="2835243"/>
                <a:ext cx="1242254"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en-US" sz="1400" i="1" smtClean="0">
                              <a:solidFill>
                                <a:srgbClr val="0070C0"/>
                              </a:solidFill>
                              <a:latin typeface="Cambria Math" panose="02040503050406030204" pitchFamily="18" charset="0"/>
                            </a:rPr>
                          </m:ctrlPr>
                        </m:sSubPr>
                        <m:e>
                          <m:r>
                            <a:rPr lang="en-US" altLang="en-US" sz="1400" i="1">
                              <a:solidFill>
                                <a:srgbClr val="0070C0"/>
                              </a:solidFill>
                              <a:latin typeface="Cambria Math" panose="02040503050406030204" pitchFamily="18" charset="0"/>
                            </a:rPr>
                            <m:t>𝐹</m:t>
                          </m:r>
                        </m:e>
                        <m:sub>
                          <m:r>
                            <a:rPr lang="en-US" altLang="en-US" sz="1400" i="1">
                              <a:solidFill>
                                <a:srgbClr val="0070C0"/>
                              </a:solidFill>
                              <a:latin typeface="Cambria Math" panose="02040503050406030204" pitchFamily="18" charset="0"/>
                            </a:rPr>
                            <m:t>1</m:t>
                          </m:r>
                        </m:sub>
                      </m:sSub>
                      <m:r>
                        <a:rPr lang="en-US" altLang="en-US" sz="1400" i="1">
                          <a:solidFill>
                            <a:srgbClr val="0070C0"/>
                          </a:solidFill>
                          <a:latin typeface="Cambria Math" panose="02040503050406030204" pitchFamily="18" charset="0"/>
                        </a:rPr>
                        <m:t>=</m:t>
                      </m:r>
                      <m:sSub>
                        <m:sSubPr>
                          <m:ctrlPr>
                            <a:rPr lang="en-US" altLang="en-US" sz="1400" i="1">
                              <a:solidFill>
                                <a:srgbClr val="0070C0"/>
                              </a:solidFill>
                              <a:latin typeface="Cambria Math" panose="02040503050406030204" pitchFamily="18" charset="0"/>
                            </a:rPr>
                          </m:ctrlPr>
                        </m:sSubPr>
                        <m:e>
                          <m:r>
                            <a:rPr lang="en-US" altLang="en-US" sz="1400" i="1">
                              <a:solidFill>
                                <a:srgbClr val="0070C0"/>
                              </a:solidFill>
                              <a:latin typeface="Cambria Math" panose="02040503050406030204" pitchFamily="18" charset="0"/>
                            </a:rPr>
                            <m:t>𝑃</m:t>
                          </m:r>
                        </m:e>
                        <m:sub>
                          <m:r>
                            <a:rPr lang="en-US" altLang="en-US" sz="1400" i="1">
                              <a:solidFill>
                                <a:srgbClr val="0070C0"/>
                              </a:solidFill>
                              <a:latin typeface="Cambria Math" panose="02040503050406030204" pitchFamily="18" charset="0"/>
                            </a:rPr>
                            <m:t>1</m:t>
                          </m:r>
                        </m:sub>
                      </m:sSub>
                      <m:sSub>
                        <m:sSubPr>
                          <m:ctrlPr>
                            <a:rPr lang="en-US" altLang="en-US" sz="1400" i="1">
                              <a:solidFill>
                                <a:srgbClr val="0070C0"/>
                              </a:solidFill>
                              <a:latin typeface="Cambria Math" panose="02040503050406030204" pitchFamily="18" charset="0"/>
                            </a:rPr>
                          </m:ctrlPr>
                        </m:sSubPr>
                        <m:e>
                          <m:r>
                            <a:rPr lang="en-US" altLang="en-US" sz="1400" i="1">
                              <a:solidFill>
                                <a:srgbClr val="0070C0"/>
                              </a:solidFill>
                              <a:latin typeface="Cambria Math" panose="02040503050406030204" pitchFamily="18" charset="0"/>
                            </a:rPr>
                            <m:t>𝐴</m:t>
                          </m:r>
                        </m:e>
                        <m:sub>
                          <m:r>
                            <a:rPr lang="en-US" altLang="en-US" sz="1400" i="1">
                              <a:solidFill>
                                <a:srgbClr val="0070C0"/>
                              </a:solidFill>
                              <a:latin typeface="Cambria Math" panose="02040503050406030204" pitchFamily="18" charset="0"/>
                            </a:rPr>
                            <m:t>1</m:t>
                          </m:r>
                        </m:sub>
                      </m:sSub>
                      <m:acc>
                        <m:accPr>
                          <m:chr m:val="̂"/>
                          <m:ctrlPr>
                            <a:rPr lang="en-US" altLang="en-US" sz="1400" i="1">
                              <a:solidFill>
                                <a:srgbClr val="0070C0"/>
                              </a:solidFill>
                              <a:latin typeface="Cambria Math" panose="02040503050406030204" pitchFamily="18" charset="0"/>
                            </a:rPr>
                          </m:ctrlPr>
                        </m:accPr>
                        <m:e>
                          <m:r>
                            <a:rPr lang="en-US" altLang="en-US" sz="1400" i="1">
                              <a:solidFill>
                                <a:srgbClr val="0070C0"/>
                              </a:solidFill>
                              <a:latin typeface="Cambria Math" panose="02040503050406030204" pitchFamily="18" charset="0"/>
                            </a:rPr>
                            <m:t>𝑥</m:t>
                          </m:r>
                        </m:e>
                      </m:acc>
                    </m:oMath>
                  </m:oMathPara>
                </a14:m>
                <a:endParaRPr lang="en-US" sz="1400" dirty="0"/>
              </a:p>
            </p:txBody>
          </p:sp>
        </mc:Choice>
        <mc:Fallback xmlns="">
          <p:sp>
            <p:nvSpPr>
              <p:cNvPr id="31" name="TextBox 30">
                <a:extLst>
                  <a:ext uri="{FF2B5EF4-FFF2-40B4-BE49-F238E27FC236}">
                    <a16:creationId xmlns:a16="http://schemas.microsoft.com/office/drawing/2014/main" id="{5887F72E-90EB-1D6C-89DB-A2EBDCB778A4}"/>
                  </a:ext>
                </a:extLst>
              </p:cNvPr>
              <p:cNvSpPr txBox="1">
                <a:spLocks noRot="1" noChangeAspect="1" noMove="1" noResize="1" noEditPoints="1" noAdjustHandles="1" noChangeArrowheads="1" noChangeShapeType="1" noTextEdit="1"/>
              </p:cNvSpPr>
              <p:nvPr/>
            </p:nvSpPr>
            <p:spPr>
              <a:xfrm>
                <a:off x="5637182" y="2835243"/>
                <a:ext cx="1242254" cy="307777"/>
              </a:xfrm>
              <a:prstGeom prst="rect">
                <a:avLst/>
              </a:prstGeom>
              <a:blipFill>
                <a:blip r:embed="rId4"/>
                <a:stretch>
                  <a:fillRect r="-63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439021D-A732-9B0A-D162-8B5516E32499}"/>
                  </a:ext>
                </a:extLst>
              </p:cNvPr>
              <p:cNvSpPr txBox="1"/>
              <p:nvPr/>
            </p:nvSpPr>
            <p:spPr>
              <a:xfrm>
                <a:off x="9386343" y="2128504"/>
                <a:ext cx="1780163" cy="307777"/>
              </a:xfrm>
              <a:prstGeom prst="rect">
                <a:avLst/>
              </a:prstGeom>
              <a:noFill/>
            </p:spPr>
            <p:txBody>
              <a:bodyPr wrap="square">
                <a:spAutoFit/>
              </a:bodyPr>
              <a:lstStyle/>
              <a:p>
                <a:pPr marL="457200" lvl="1" indent="0">
                  <a:buNone/>
                </a:pPr>
                <a14:m>
                  <m:oMathPara xmlns:m="http://schemas.openxmlformats.org/officeDocument/2006/math">
                    <m:oMathParaPr>
                      <m:jc m:val="centerGroup"/>
                    </m:oMathParaPr>
                    <m:oMath xmlns:m="http://schemas.openxmlformats.org/officeDocument/2006/math">
                      <m:sSub>
                        <m:sSubPr>
                          <m:ctrlPr>
                            <a:rPr lang="en-US" altLang="en-US" sz="1400" i="1" smtClean="0">
                              <a:solidFill>
                                <a:srgbClr val="0070C0"/>
                              </a:solidFill>
                              <a:latin typeface="Cambria Math" panose="02040503050406030204" pitchFamily="18" charset="0"/>
                            </a:rPr>
                          </m:ctrlPr>
                        </m:sSubPr>
                        <m:e>
                          <m:r>
                            <a:rPr lang="en-US" altLang="en-US" sz="1400" i="1">
                              <a:solidFill>
                                <a:srgbClr val="0070C0"/>
                              </a:solidFill>
                              <a:latin typeface="Cambria Math" panose="02040503050406030204" pitchFamily="18" charset="0"/>
                            </a:rPr>
                            <m:t>𝐹</m:t>
                          </m:r>
                        </m:e>
                        <m:sub>
                          <m:r>
                            <a:rPr lang="en-US" altLang="en-US" sz="1400" b="0" i="1" smtClean="0">
                              <a:solidFill>
                                <a:srgbClr val="0070C0"/>
                              </a:solidFill>
                              <a:latin typeface="Cambria Math" panose="02040503050406030204" pitchFamily="18" charset="0"/>
                            </a:rPr>
                            <m:t>2</m:t>
                          </m:r>
                        </m:sub>
                      </m:sSub>
                      <m:r>
                        <a:rPr lang="en-US" altLang="en-US" sz="1400" i="1">
                          <a:solidFill>
                            <a:srgbClr val="0070C0"/>
                          </a:solidFill>
                          <a:latin typeface="Cambria Math" panose="02040503050406030204" pitchFamily="18" charset="0"/>
                        </a:rPr>
                        <m:t>=</m:t>
                      </m:r>
                      <m:sSub>
                        <m:sSubPr>
                          <m:ctrlPr>
                            <a:rPr lang="en-US" altLang="en-US" sz="1400" i="1">
                              <a:solidFill>
                                <a:srgbClr val="0070C0"/>
                              </a:solidFill>
                              <a:latin typeface="Cambria Math" panose="02040503050406030204" pitchFamily="18" charset="0"/>
                            </a:rPr>
                          </m:ctrlPr>
                        </m:sSubPr>
                        <m:e>
                          <m:r>
                            <a:rPr lang="en-US" altLang="en-US" sz="1400" b="0" i="1" smtClean="0">
                              <a:solidFill>
                                <a:srgbClr val="0070C0"/>
                              </a:solidFill>
                              <a:latin typeface="Cambria Math" panose="02040503050406030204" pitchFamily="18" charset="0"/>
                            </a:rPr>
                            <m:t>−</m:t>
                          </m:r>
                          <m:r>
                            <a:rPr lang="en-US" altLang="en-US" sz="1400" i="1">
                              <a:solidFill>
                                <a:srgbClr val="0070C0"/>
                              </a:solidFill>
                              <a:latin typeface="Cambria Math" panose="02040503050406030204" pitchFamily="18" charset="0"/>
                            </a:rPr>
                            <m:t>𝑃</m:t>
                          </m:r>
                        </m:e>
                        <m:sub>
                          <m:r>
                            <a:rPr lang="en-US" altLang="en-US" sz="1400" b="0" i="1" smtClean="0">
                              <a:solidFill>
                                <a:srgbClr val="0070C0"/>
                              </a:solidFill>
                              <a:latin typeface="Cambria Math" panose="02040503050406030204" pitchFamily="18" charset="0"/>
                            </a:rPr>
                            <m:t>2</m:t>
                          </m:r>
                        </m:sub>
                      </m:sSub>
                      <m:sSub>
                        <m:sSubPr>
                          <m:ctrlPr>
                            <a:rPr lang="en-US" altLang="en-US" sz="1400" i="1">
                              <a:solidFill>
                                <a:srgbClr val="0070C0"/>
                              </a:solidFill>
                              <a:latin typeface="Cambria Math" panose="02040503050406030204" pitchFamily="18" charset="0"/>
                            </a:rPr>
                          </m:ctrlPr>
                        </m:sSubPr>
                        <m:e>
                          <m:r>
                            <a:rPr lang="en-US" altLang="en-US" sz="1400" i="1">
                              <a:solidFill>
                                <a:srgbClr val="0070C0"/>
                              </a:solidFill>
                              <a:latin typeface="Cambria Math" panose="02040503050406030204" pitchFamily="18" charset="0"/>
                            </a:rPr>
                            <m:t>𝐴</m:t>
                          </m:r>
                        </m:e>
                        <m:sub>
                          <m:r>
                            <a:rPr lang="en-US" altLang="en-US" sz="1400" b="0" i="1" smtClean="0">
                              <a:solidFill>
                                <a:srgbClr val="0070C0"/>
                              </a:solidFill>
                              <a:latin typeface="Cambria Math" panose="02040503050406030204" pitchFamily="18" charset="0"/>
                            </a:rPr>
                            <m:t>2</m:t>
                          </m:r>
                        </m:sub>
                      </m:sSub>
                      <m:acc>
                        <m:accPr>
                          <m:chr m:val="̂"/>
                          <m:ctrlPr>
                            <a:rPr lang="en-US" altLang="en-US" sz="1400" i="1">
                              <a:solidFill>
                                <a:srgbClr val="0070C0"/>
                              </a:solidFill>
                              <a:latin typeface="Cambria Math" panose="02040503050406030204" pitchFamily="18" charset="0"/>
                            </a:rPr>
                          </m:ctrlPr>
                        </m:accPr>
                        <m:e>
                          <m:r>
                            <a:rPr lang="en-US" altLang="en-US" sz="1400" i="1">
                              <a:solidFill>
                                <a:srgbClr val="0070C0"/>
                              </a:solidFill>
                              <a:latin typeface="Cambria Math" panose="02040503050406030204" pitchFamily="18" charset="0"/>
                            </a:rPr>
                            <m:t>𝑥</m:t>
                          </m:r>
                        </m:e>
                      </m:acc>
                    </m:oMath>
                  </m:oMathPara>
                </a14:m>
                <a:endParaRPr lang="en-US" altLang="en-US" dirty="0">
                  <a:solidFill>
                    <a:srgbClr val="0070C0"/>
                  </a:solidFill>
                </a:endParaRPr>
              </a:p>
            </p:txBody>
          </p:sp>
        </mc:Choice>
        <mc:Fallback xmlns="">
          <p:sp>
            <p:nvSpPr>
              <p:cNvPr id="32" name="TextBox 31">
                <a:extLst>
                  <a:ext uri="{FF2B5EF4-FFF2-40B4-BE49-F238E27FC236}">
                    <a16:creationId xmlns:a16="http://schemas.microsoft.com/office/drawing/2014/main" id="{C439021D-A732-9B0A-D162-8B5516E32499}"/>
                  </a:ext>
                </a:extLst>
              </p:cNvPr>
              <p:cNvSpPr txBox="1">
                <a:spLocks noRot="1" noChangeAspect="1" noMove="1" noResize="1" noEditPoints="1" noAdjustHandles="1" noChangeArrowheads="1" noChangeShapeType="1" noTextEdit="1"/>
              </p:cNvSpPr>
              <p:nvPr/>
            </p:nvSpPr>
            <p:spPr>
              <a:xfrm>
                <a:off x="9386343" y="2128504"/>
                <a:ext cx="1780163" cy="307777"/>
              </a:xfrm>
              <a:prstGeom prst="rect">
                <a:avLst/>
              </a:prstGeom>
              <a:blipFill>
                <a:blip r:embed="rId5"/>
                <a:stretch>
                  <a:fillRect r="-2397"/>
                </a:stretch>
              </a:blipFill>
            </p:spPr>
            <p:txBody>
              <a:bodyPr/>
              <a:lstStyle/>
              <a:p>
                <a:r>
                  <a:rPr lang="en-US">
                    <a:noFill/>
                  </a:rPr>
                  <a:t> </a:t>
                </a:r>
              </a:p>
            </p:txBody>
          </p:sp>
        </mc:Fallback>
      </mc:AlternateContent>
    </p:spTree>
    <p:extLst>
      <p:ext uri="{BB962C8B-B14F-4D97-AF65-F5344CB8AC3E}">
        <p14:creationId xmlns:p14="http://schemas.microsoft.com/office/powerpoint/2010/main" val="848009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EEE905AF-FB02-408C-9977-260A00CF7B66}" type="slidenum">
              <a:rPr lang="en-US" altLang="en-US" sz="1400"/>
              <a:pPr eaLnBrk="1" hangingPunct="1">
                <a:spcBef>
                  <a:spcPct val="0"/>
                </a:spcBef>
                <a:buFontTx/>
                <a:buNone/>
              </a:pPr>
              <a:t>25</a:t>
            </a:fld>
            <a:endParaRPr lang="en-US" altLang="en-US" sz="1400"/>
          </a:p>
        </p:txBody>
      </p:sp>
      <p:sp>
        <p:nvSpPr>
          <p:cNvPr id="16387" name="Rectangle 2"/>
          <p:cNvSpPr>
            <a:spLocks noGrp="1" noChangeArrowheads="1"/>
          </p:cNvSpPr>
          <p:nvPr>
            <p:ph type="title"/>
          </p:nvPr>
        </p:nvSpPr>
        <p:spPr/>
        <p:txBody>
          <a:bodyPr/>
          <a:lstStyle/>
          <a:p>
            <a:pPr eaLnBrk="1" hangingPunct="1"/>
            <a:r>
              <a:rPr lang="en-US" altLang="en-US" sz="3200"/>
              <a:t>Total Work Done On The System</a:t>
            </a:r>
          </a:p>
        </p:txBody>
      </p:sp>
      <p:sp>
        <p:nvSpPr>
          <p:cNvPr id="16388" name="Rectangle 3"/>
          <p:cNvSpPr>
            <a:spLocks noGrp="1" noChangeArrowheads="1"/>
          </p:cNvSpPr>
          <p:nvPr>
            <p:ph type="body" idx="1"/>
          </p:nvPr>
        </p:nvSpPr>
        <p:spPr>
          <a:xfrm>
            <a:off x="1981200" y="1931989"/>
            <a:ext cx="8229600" cy="3800475"/>
          </a:xfrm>
        </p:spPr>
        <p:txBody>
          <a:bodyPr/>
          <a:lstStyle/>
          <a:p>
            <a:pPr eaLnBrk="1" hangingPunct="1"/>
            <a:r>
              <a:rPr lang="en-US" altLang="en-US" sz="2400"/>
              <a:t>This is just</a:t>
            </a:r>
          </a:p>
          <a:p>
            <a:pPr eaLnBrk="1" hangingPunct="1"/>
            <a:endParaRPr lang="en-US" altLang="en-US" sz="2400"/>
          </a:p>
          <a:p>
            <a:pPr eaLnBrk="1" hangingPunct="1"/>
            <a:endParaRPr lang="en-US" altLang="en-US" sz="2400"/>
          </a:p>
          <a:p>
            <a:pPr eaLnBrk="1" hangingPunct="1"/>
            <a:endParaRPr lang="en-US" altLang="en-US" sz="2400"/>
          </a:p>
          <a:p>
            <a:pPr eaLnBrk="1" hangingPunct="1"/>
            <a:r>
              <a:rPr lang="en-US" altLang="en-US" sz="2400"/>
              <a:t>Divide by V and use</a:t>
            </a:r>
          </a:p>
          <a:p>
            <a:pPr eaLnBrk="1" hangingPunct="1"/>
            <a:endParaRPr lang="en-US" altLang="en-US" sz="2400"/>
          </a:p>
          <a:p>
            <a:pPr eaLnBrk="1" hangingPunct="1"/>
            <a:endParaRPr lang="en-US" altLang="en-US" sz="2400"/>
          </a:p>
          <a:p>
            <a:pPr eaLnBrk="1" hangingPunct="1"/>
            <a:r>
              <a:rPr lang="en-US" altLang="en-US" sz="2400"/>
              <a:t>Sometimes we write this as</a:t>
            </a:r>
          </a:p>
          <a:p>
            <a:pPr eaLnBrk="1" hangingPunct="1"/>
            <a:endParaRPr lang="en-US" altLang="en-US" sz="2400"/>
          </a:p>
        </p:txBody>
      </p:sp>
      <p:sp>
        <p:nvSpPr>
          <p:cNvPr id="16389" name="Rectangle 4"/>
          <p:cNvSpPr>
            <a:spLocks noChangeArrowheads="1"/>
          </p:cNvSpPr>
          <p:nvPr/>
        </p:nvSpPr>
        <p:spPr bwMode="auto">
          <a:xfrm>
            <a:off x="1524001"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6390" name="Object 5"/>
          <p:cNvGraphicFramePr>
            <a:graphicFrameLocks noChangeAspect="1"/>
          </p:cNvGraphicFramePr>
          <p:nvPr/>
        </p:nvGraphicFramePr>
        <p:xfrm>
          <a:off x="4841876" y="1490664"/>
          <a:ext cx="2068513" cy="407987"/>
        </p:xfrm>
        <a:graphic>
          <a:graphicData uri="http://schemas.openxmlformats.org/presentationml/2006/ole">
            <mc:AlternateContent xmlns:mc="http://schemas.openxmlformats.org/markup-compatibility/2006">
              <mc:Choice xmlns:v="urn:schemas-microsoft-com:vml" Requires="v">
                <p:oleObj name="Equation" r:id="rId2" imgW="901309" imgH="177723" progId="Equation.3">
                  <p:embed/>
                </p:oleObj>
              </mc:Choice>
              <mc:Fallback>
                <p:oleObj name="Equation" r:id="rId2" imgW="901309" imgH="177723" progId="Equation.3">
                  <p:embed/>
                  <p:pic>
                    <p:nvPicPr>
                      <p:cNvPr id="1639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876" y="1490664"/>
                        <a:ext cx="2068513"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1" name="Rectangle 6"/>
          <p:cNvSpPr>
            <a:spLocks noChangeArrowheads="1"/>
          </p:cNvSpPr>
          <p:nvPr/>
        </p:nvSpPr>
        <p:spPr bwMode="auto">
          <a:xfrm>
            <a:off x="1524001" y="30395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6392" name="Object 7"/>
          <p:cNvGraphicFramePr>
            <a:graphicFrameLocks noChangeAspect="1"/>
          </p:cNvGraphicFramePr>
          <p:nvPr/>
        </p:nvGraphicFramePr>
        <p:xfrm>
          <a:off x="3836988" y="2300288"/>
          <a:ext cx="4538662" cy="696912"/>
        </p:xfrm>
        <a:graphic>
          <a:graphicData uri="http://schemas.openxmlformats.org/presentationml/2006/ole">
            <mc:AlternateContent xmlns:mc="http://schemas.openxmlformats.org/markup-compatibility/2006">
              <mc:Choice xmlns:v="urn:schemas-microsoft-com:vml" Requires="v">
                <p:oleObj name="Equation" r:id="rId4" imgW="2552700" imgH="393700" progId="Equation.3">
                  <p:embed/>
                </p:oleObj>
              </mc:Choice>
              <mc:Fallback>
                <p:oleObj name="Equation" r:id="rId4" imgW="2552700" imgH="393700" progId="Equation.3">
                  <p:embed/>
                  <p:pic>
                    <p:nvPicPr>
                      <p:cNvPr id="16392"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6988" y="2300288"/>
                        <a:ext cx="4538662"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3" name="Text Box 8"/>
          <p:cNvSpPr txBox="1">
            <a:spLocks noChangeArrowheads="1"/>
          </p:cNvSpPr>
          <p:nvPr/>
        </p:nvSpPr>
        <p:spPr bwMode="auto">
          <a:xfrm>
            <a:off x="3933825" y="3290888"/>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rPr>
              <a:t>W </a:t>
            </a:r>
          </a:p>
        </p:txBody>
      </p:sp>
      <p:sp>
        <p:nvSpPr>
          <p:cNvPr id="16394" name="Line 9"/>
          <p:cNvSpPr>
            <a:spLocks noChangeShapeType="1"/>
          </p:cNvSpPr>
          <p:nvPr/>
        </p:nvSpPr>
        <p:spPr bwMode="auto">
          <a:xfrm flipV="1">
            <a:off x="4130675" y="2957514"/>
            <a:ext cx="0" cy="261937"/>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5" name="Text Box 10"/>
          <p:cNvSpPr txBox="1">
            <a:spLocks noChangeArrowheads="1"/>
          </p:cNvSpPr>
          <p:nvPr/>
        </p:nvSpPr>
        <p:spPr bwMode="auto">
          <a:xfrm>
            <a:off x="5775325" y="3236913"/>
            <a:ext cx="53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sym typeface="Symbol" pitchFamily="18" charset="2"/>
              </a:rPr>
              <a:t>K</a:t>
            </a:r>
            <a:r>
              <a:rPr lang="en-US" altLang="en-US" sz="1800">
                <a:solidFill>
                  <a:schemeClr val="bg2"/>
                </a:solidFill>
              </a:rPr>
              <a:t> </a:t>
            </a:r>
          </a:p>
        </p:txBody>
      </p:sp>
      <p:sp>
        <p:nvSpPr>
          <p:cNvPr id="16396" name="Line 11"/>
          <p:cNvSpPr>
            <a:spLocks noChangeShapeType="1"/>
          </p:cNvSpPr>
          <p:nvPr/>
        </p:nvSpPr>
        <p:spPr bwMode="auto">
          <a:xfrm flipV="1">
            <a:off x="5972175" y="3033714"/>
            <a:ext cx="0" cy="261937"/>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7" name="Freeform 12"/>
          <p:cNvSpPr>
            <a:spLocks/>
          </p:cNvSpPr>
          <p:nvPr/>
        </p:nvSpPr>
        <p:spPr bwMode="auto">
          <a:xfrm>
            <a:off x="5143500" y="2882900"/>
            <a:ext cx="1727200" cy="152400"/>
          </a:xfrm>
          <a:custGeom>
            <a:avLst/>
            <a:gdLst>
              <a:gd name="T0" fmla="*/ 0 w 1088"/>
              <a:gd name="T1" fmla="*/ 0 h 96"/>
              <a:gd name="T2" fmla="*/ 0 w 1088"/>
              <a:gd name="T3" fmla="*/ 2147483647 h 96"/>
              <a:gd name="T4" fmla="*/ 2147483647 w 1088"/>
              <a:gd name="T5" fmla="*/ 2147483647 h 96"/>
              <a:gd name="T6" fmla="*/ 2147483647 w 1088"/>
              <a:gd name="T7" fmla="*/ 2147483647 h 96"/>
              <a:gd name="T8" fmla="*/ 0 60000 65536"/>
              <a:gd name="T9" fmla="*/ 0 60000 65536"/>
              <a:gd name="T10" fmla="*/ 0 60000 65536"/>
              <a:gd name="T11" fmla="*/ 0 60000 65536"/>
              <a:gd name="T12" fmla="*/ 0 w 1088"/>
              <a:gd name="T13" fmla="*/ 0 h 96"/>
              <a:gd name="T14" fmla="*/ 1088 w 1088"/>
              <a:gd name="T15" fmla="*/ 96 h 96"/>
            </a:gdLst>
            <a:ahLst/>
            <a:cxnLst>
              <a:cxn ang="T8">
                <a:pos x="T0" y="T1"/>
              </a:cxn>
              <a:cxn ang="T9">
                <a:pos x="T2" y="T3"/>
              </a:cxn>
              <a:cxn ang="T10">
                <a:pos x="T4" y="T5"/>
              </a:cxn>
              <a:cxn ang="T11">
                <a:pos x="T6" y="T7"/>
              </a:cxn>
            </a:cxnLst>
            <a:rect l="T12" t="T13" r="T14" b="T15"/>
            <a:pathLst>
              <a:path w="1088" h="96">
                <a:moveTo>
                  <a:pt x="0" y="0"/>
                </a:moveTo>
                <a:lnTo>
                  <a:pt x="0" y="96"/>
                </a:lnTo>
                <a:lnTo>
                  <a:pt x="1088" y="88"/>
                </a:lnTo>
                <a:lnTo>
                  <a:pt x="1080" y="16"/>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98" name="Text Box 13"/>
          <p:cNvSpPr txBox="1">
            <a:spLocks noChangeArrowheads="1"/>
          </p:cNvSpPr>
          <p:nvPr/>
        </p:nvSpPr>
        <p:spPr bwMode="auto">
          <a:xfrm>
            <a:off x="7743825" y="3224213"/>
            <a:ext cx="552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sym typeface="Symbol" pitchFamily="18" charset="2"/>
              </a:rPr>
              <a:t>U</a:t>
            </a:r>
            <a:r>
              <a:rPr lang="en-US" altLang="en-US" sz="1800">
                <a:solidFill>
                  <a:schemeClr val="bg2"/>
                </a:solidFill>
              </a:rPr>
              <a:t> </a:t>
            </a:r>
          </a:p>
        </p:txBody>
      </p:sp>
      <p:sp>
        <p:nvSpPr>
          <p:cNvPr id="16399" name="Line 14"/>
          <p:cNvSpPr>
            <a:spLocks noChangeShapeType="1"/>
          </p:cNvSpPr>
          <p:nvPr/>
        </p:nvSpPr>
        <p:spPr bwMode="auto">
          <a:xfrm flipV="1">
            <a:off x="7940675" y="3021014"/>
            <a:ext cx="0" cy="261937"/>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0" name="Freeform 15"/>
          <p:cNvSpPr>
            <a:spLocks/>
          </p:cNvSpPr>
          <p:nvPr/>
        </p:nvSpPr>
        <p:spPr bwMode="auto">
          <a:xfrm>
            <a:off x="7112000" y="2870200"/>
            <a:ext cx="1727200" cy="152400"/>
          </a:xfrm>
          <a:custGeom>
            <a:avLst/>
            <a:gdLst>
              <a:gd name="T0" fmla="*/ 0 w 1088"/>
              <a:gd name="T1" fmla="*/ 0 h 96"/>
              <a:gd name="T2" fmla="*/ 0 w 1088"/>
              <a:gd name="T3" fmla="*/ 2147483647 h 96"/>
              <a:gd name="T4" fmla="*/ 2147483647 w 1088"/>
              <a:gd name="T5" fmla="*/ 2147483647 h 96"/>
              <a:gd name="T6" fmla="*/ 2147483647 w 1088"/>
              <a:gd name="T7" fmla="*/ 2147483647 h 96"/>
              <a:gd name="T8" fmla="*/ 0 60000 65536"/>
              <a:gd name="T9" fmla="*/ 0 60000 65536"/>
              <a:gd name="T10" fmla="*/ 0 60000 65536"/>
              <a:gd name="T11" fmla="*/ 0 60000 65536"/>
              <a:gd name="T12" fmla="*/ 0 w 1088"/>
              <a:gd name="T13" fmla="*/ 0 h 96"/>
              <a:gd name="T14" fmla="*/ 1088 w 1088"/>
              <a:gd name="T15" fmla="*/ 96 h 96"/>
            </a:gdLst>
            <a:ahLst/>
            <a:cxnLst>
              <a:cxn ang="T8">
                <a:pos x="T0" y="T1"/>
              </a:cxn>
              <a:cxn ang="T9">
                <a:pos x="T2" y="T3"/>
              </a:cxn>
              <a:cxn ang="T10">
                <a:pos x="T4" y="T5"/>
              </a:cxn>
              <a:cxn ang="T11">
                <a:pos x="T6" y="T7"/>
              </a:cxn>
            </a:cxnLst>
            <a:rect l="T12" t="T13" r="T14" b="T15"/>
            <a:pathLst>
              <a:path w="1088" h="96">
                <a:moveTo>
                  <a:pt x="0" y="0"/>
                </a:moveTo>
                <a:lnTo>
                  <a:pt x="0" y="96"/>
                </a:lnTo>
                <a:lnTo>
                  <a:pt x="1088" y="88"/>
                </a:lnTo>
                <a:lnTo>
                  <a:pt x="1080" y="16"/>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01" name="Rectangle 16"/>
          <p:cNvSpPr>
            <a:spLocks noChangeArrowheads="1"/>
          </p:cNvSpPr>
          <p:nvPr/>
        </p:nvSpPr>
        <p:spPr bwMode="auto">
          <a:xfrm>
            <a:off x="1524001" y="30490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6402" name="Object 17"/>
          <p:cNvGraphicFramePr>
            <a:graphicFrameLocks noChangeAspect="1"/>
          </p:cNvGraphicFramePr>
          <p:nvPr/>
        </p:nvGraphicFramePr>
        <p:xfrm>
          <a:off x="5287963" y="3703639"/>
          <a:ext cx="596900" cy="528637"/>
        </p:xfrm>
        <a:graphic>
          <a:graphicData uri="http://schemas.openxmlformats.org/presentationml/2006/ole">
            <mc:AlternateContent xmlns:mc="http://schemas.openxmlformats.org/markup-compatibility/2006">
              <mc:Choice xmlns:v="urn:schemas-microsoft-com:vml" Requires="v">
                <p:oleObj name="Equation" r:id="rId6" imgW="444307" imgH="393529" progId="Equation.3">
                  <p:embed/>
                </p:oleObj>
              </mc:Choice>
              <mc:Fallback>
                <p:oleObj name="Equation" r:id="rId6" imgW="444307" imgH="393529" progId="Equation.3">
                  <p:embed/>
                  <p:pic>
                    <p:nvPicPr>
                      <p:cNvPr id="16402"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7963" y="3703639"/>
                        <a:ext cx="596900"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3" name="Rectangle 18"/>
          <p:cNvSpPr>
            <a:spLocks noChangeArrowheads="1"/>
          </p:cNvSpPr>
          <p:nvPr/>
        </p:nvSpPr>
        <p:spPr bwMode="auto">
          <a:xfrm>
            <a:off x="1524001" y="30395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6404" name="Object 19"/>
          <p:cNvGraphicFramePr>
            <a:graphicFrameLocks noChangeAspect="1"/>
          </p:cNvGraphicFramePr>
          <p:nvPr/>
        </p:nvGraphicFramePr>
        <p:xfrm>
          <a:off x="3751263" y="4230689"/>
          <a:ext cx="4222750" cy="731837"/>
        </p:xfrm>
        <a:graphic>
          <a:graphicData uri="http://schemas.openxmlformats.org/presentationml/2006/ole">
            <mc:AlternateContent xmlns:mc="http://schemas.openxmlformats.org/markup-compatibility/2006">
              <mc:Choice xmlns:v="urn:schemas-microsoft-com:vml" Requires="v">
                <p:oleObj name="Equation" r:id="rId8" imgW="2260600" imgH="393700" progId="Equation.3">
                  <p:embed/>
                </p:oleObj>
              </mc:Choice>
              <mc:Fallback>
                <p:oleObj name="Equation" r:id="rId8" imgW="2260600" imgH="393700" progId="Equation.3">
                  <p:embed/>
                  <p:pic>
                    <p:nvPicPr>
                      <p:cNvPr id="16404"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51263" y="4230689"/>
                        <a:ext cx="42227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5" name="Rectangle 20"/>
          <p:cNvSpPr>
            <a:spLocks noChangeArrowheads="1"/>
          </p:cNvSpPr>
          <p:nvPr/>
        </p:nvSpPr>
        <p:spPr bwMode="auto">
          <a:xfrm>
            <a:off x="1524001" y="303954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6406" name="Object 21"/>
          <p:cNvGraphicFramePr>
            <a:graphicFrameLocks noChangeAspect="1"/>
          </p:cNvGraphicFramePr>
          <p:nvPr/>
        </p:nvGraphicFramePr>
        <p:xfrm>
          <a:off x="4479925" y="5434013"/>
          <a:ext cx="3371850" cy="787400"/>
        </p:xfrm>
        <a:graphic>
          <a:graphicData uri="http://schemas.openxmlformats.org/presentationml/2006/ole">
            <mc:AlternateContent xmlns:mc="http://schemas.openxmlformats.org/markup-compatibility/2006">
              <mc:Choice xmlns:v="urn:schemas-microsoft-com:vml" Requires="v">
                <p:oleObj name="Equation" r:id="rId10" imgW="1675673" imgH="393529" progId="Equation.3">
                  <p:embed/>
                </p:oleObj>
              </mc:Choice>
              <mc:Fallback>
                <p:oleObj name="Equation" r:id="rId10" imgW="1675673" imgH="393529" progId="Equation.3">
                  <p:embed/>
                  <p:pic>
                    <p:nvPicPr>
                      <p:cNvPr id="16406"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79925" y="5434013"/>
                        <a:ext cx="33718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70571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2"/>
          </p:nvPr>
        </p:nvSpPr>
        <p:spPr>
          <a:noFill/>
        </p:spPr>
        <p:txBody>
          <a:bodyPr/>
          <a:lstStyle/>
          <a:p>
            <a:fld id="{24AC0608-BEB2-4E54-B6EA-974B1282AB5A}" type="slidenum">
              <a:rPr lang="en-US" smtClean="0"/>
              <a:pPr/>
              <a:t>26</a:t>
            </a:fld>
            <a:endParaRPr lang="en-US"/>
          </a:p>
        </p:txBody>
      </p:sp>
      <p:sp>
        <p:nvSpPr>
          <p:cNvPr id="62467" name="Rectangle 2"/>
          <p:cNvSpPr>
            <a:spLocks noGrp="1" noChangeArrowheads="1"/>
          </p:cNvSpPr>
          <p:nvPr>
            <p:ph type="title"/>
          </p:nvPr>
        </p:nvSpPr>
        <p:spPr/>
        <p:txBody>
          <a:bodyPr/>
          <a:lstStyle/>
          <a:p>
            <a:pPr eaLnBrk="1" hangingPunct="1"/>
            <a:r>
              <a:rPr lang="en-US"/>
              <a:t>Question 123.6.7</a:t>
            </a:r>
          </a:p>
        </p:txBody>
      </p:sp>
      <p:sp>
        <p:nvSpPr>
          <p:cNvPr id="62468" name="Rectangle 3"/>
          <p:cNvSpPr>
            <a:spLocks noGrp="1" noChangeArrowheads="1"/>
          </p:cNvSpPr>
          <p:nvPr>
            <p:ph type="body" idx="1"/>
          </p:nvPr>
        </p:nvSpPr>
        <p:spPr/>
        <p:txBody>
          <a:bodyPr/>
          <a:lstStyle/>
          <a:p>
            <a:pPr marL="609600" indent="-609600">
              <a:buNone/>
            </a:pPr>
            <a:r>
              <a:rPr lang="en-US"/>
              <a:t>Blood flows through a coronary artery that is partially blocked by deposits along the artery wall. Through which part of the artery is the flow speed largest? </a:t>
            </a:r>
          </a:p>
          <a:p>
            <a:pPr marL="609600" indent="-609600">
              <a:buFontTx/>
              <a:buAutoNum type="alphaLcParenR"/>
            </a:pPr>
            <a:r>
              <a:rPr lang="en-US"/>
              <a:t>The narrow part. </a:t>
            </a:r>
          </a:p>
          <a:p>
            <a:pPr marL="609600" indent="-609600">
              <a:buFontTx/>
              <a:buAutoNum type="alphaLcParenR"/>
            </a:pPr>
            <a:r>
              <a:rPr lang="en-US"/>
              <a:t>The wide part.</a:t>
            </a:r>
          </a:p>
          <a:p>
            <a:pPr marL="609600" indent="-609600">
              <a:buFontTx/>
              <a:buAutoNum type="alphaLcParenR"/>
            </a:pPr>
            <a:r>
              <a:rPr lang="en-US"/>
              <a:t>The flux is the same in both parts.</a:t>
            </a:r>
          </a:p>
        </p:txBody>
      </p:sp>
      <p:pic>
        <p:nvPicPr>
          <p:cNvPr id="62469" name="Picture 4" descr="J4XAZY0J"/>
          <p:cNvPicPr>
            <a:picLocks noChangeAspect="1" noChangeArrowheads="1"/>
          </p:cNvPicPr>
          <p:nvPr/>
        </p:nvPicPr>
        <p:blipFill>
          <a:blip r:embed="rId2" cstate="print"/>
          <a:srcRect/>
          <a:stretch>
            <a:fillRect/>
          </a:stretch>
        </p:blipFill>
        <p:spPr bwMode="auto">
          <a:xfrm>
            <a:off x="7677151" y="3897314"/>
            <a:ext cx="2392363" cy="606425"/>
          </a:xfrm>
          <a:prstGeom prst="rect">
            <a:avLst/>
          </a:prstGeom>
          <a:noFill/>
          <a:ln w="9525">
            <a:noFill/>
            <a:miter lim="800000"/>
            <a:headEnd/>
            <a:tailEnd/>
          </a:ln>
        </p:spPr>
      </p:pic>
    </p:spTree>
    <p:extLst>
      <p:ext uri="{BB962C8B-B14F-4D97-AF65-F5344CB8AC3E}">
        <p14:creationId xmlns:p14="http://schemas.microsoft.com/office/powerpoint/2010/main" val="960703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5"/>
          <p:cNvSpPr>
            <a:spLocks noGrp="1"/>
          </p:cNvSpPr>
          <p:nvPr>
            <p:ph type="sldNum" sz="quarter" idx="12"/>
          </p:nvPr>
        </p:nvSpPr>
        <p:spPr>
          <a:noFill/>
        </p:spPr>
        <p:txBody>
          <a:bodyPr/>
          <a:lstStyle/>
          <a:p>
            <a:fld id="{1A65C177-1FCB-42C8-BA8F-96DE88E82F95}" type="slidenum">
              <a:rPr lang="en-US" smtClean="0"/>
              <a:pPr/>
              <a:t>27</a:t>
            </a:fld>
            <a:endParaRPr lang="en-US"/>
          </a:p>
        </p:txBody>
      </p:sp>
      <p:sp>
        <p:nvSpPr>
          <p:cNvPr id="64515" name="Rectangle 2"/>
          <p:cNvSpPr>
            <a:spLocks noGrp="1" noChangeArrowheads="1"/>
          </p:cNvSpPr>
          <p:nvPr>
            <p:ph type="title"/>
          </p:nvPr>
        </p:nvSpPr>
        <p:spPr/>
        <p:txBody>
          <a:bodyPr/>
          <a:lstStyle/>
          <a:p>
            <a:pPr eaLnBrk="1" hangingPunct="1"/>
            <a:r>
              <a:rPr lang="en-US"/>
              <a:t>Question 123.6.9</a:t>
            </a:r>
          </a:p>
        </p:txBody>
      </p:sp>
      <p:sp>
        <p:nvSpPr>
          <p:cNvPr id="64516" name="Rectangle 3"/>
          <p:cNvSpPr>
            <a:spLocks noGrp="1" noChangeArrowheads="1"/>
          </p:cNvSpPr>
          <p:nvPr>
            <p:ph type="body" idx="1"/>
          </p:nvPr>
        </p:nvSpPr>
        <p:spPr>
          <a:xfrm>
            <a:off x="1828800" y="1243013"/>
            <a:ext cx="3390900" cy="4525962"/>
          </a:xfrm>
        </p:spPr>
        <p:txBody>
          <a:bodyPr/>
          <a:lstStyle/>
          <a:p>
            <a:pPr marL="0" indent="0">
              <a:buNone/>
            </a:pPr>
            <a:r>
              <a:rPr lang="en-US" sz="2000"/>
              <a:t>Prairie dogs ventilate their burrows by building a mound around one entrance, which is open to a stream of air when wind blows from any direction. A second entrance is open to almost stagnant air. How does this construction create an air flow through the burrow?</a:t>
            </a:r>
          </a:p>
        </p:txBody>
      </p:sp>
      <p:sp>
        <p:nvSpPr>
          <p:cNvPr id="64517" name="Text Box 4"/>
          <p:cNvSpPr txBox="1">
            <a:spLocks noChangeArrowheads="1"/>
          </p:cNvSpPr>
          <p:nvPr/>
        </p:nvSpPr>
        <p:spPr bwMode="auto">
          <a:xfrm>
            <a:off x="5405438" y="2965450"/>
            <a:ext cx="5022850" cy="3113088"/>
          </a:xfrm>
          <a:prstGeom prst="rect">
            <a:avLst/>
          </a:prstGeom>
          <a:noFill/>
          <a:ln w="9525">
            <a:noFill/>
            <a:miter lim="800000"/>
            <a:headEnd/>
            <a:tailEnd/>
          </a:ln>
        </p:spPr>
        <p:txBody>
          <a:bodyPr>
            <a:spAutoFit/>
          </a:bodyPr>
          <a:lstStyle/>
          <a:p>
            <a:pPr marL="342900" indent="-342900">
              <a:buFontTx/>
              <a:buAutoNum type="alphaLcParenR"/>
            </a:pPr>
            <a:r>
              <a:rPr lang="en-US"/>
              <a:t>The wind blows directly into the lower hole and out the upper hole</a:t>
            </a:r>
          </a:p>
          <a:p>
            <a:pPr marL="342900" indent="-342900">
              <a:buFontTx/>
              <a:buAutoNum type="alphaLcParenR"/>
            </a:pPr>
            <a:r>
              <a:rPr lang="en-US"/>
              <a:t>The upper hole is in the wind path, and therefore wind directly enters the upper hole and exits the lower hole</a:t>
            </a:r>
          </a:p>
          <a:p>
            <a:pPr marL="342900" indent="-342900">
              <a:buFontTx/>
              <a:buAutoNum type="alphaLcParenR"/>
            </a:pPr>
            <a:r>
              <a:rPr lang="en-US"/>
              <a:t>The wind blows faster over the lower hole making a low pressure that creates air flow in the burrow</a:t>
            </a:r>
          </a:p>
          <a:p>
            <a:pPr marL="342900" indent="-342900">
              <a:buFontTx/>
              <a:buAutoNum type="alphaLcParenR"/>
            </a:pPr>
            <a:r>
              <a:rPr lang="en-US"/>
              <a:t>The wind blows faster over the upper hole, making a low pressure that creates air flow in the burrow</a:t>
            </a:r>
          </a:p>
        </p:txBody>
      </p:sp>
      <p:grpSp>
        <p:nvGrpSpPr>
          <p:cNvPr id="64518" name="Group 5"/>
          <p:cNvGrpSpPr>
            <a:grpSpLocks/>
          </p:cNvGrpSpPr>
          <p:nvPr/>
        </p:nvGrpSpPr>
        <p:grpSpPr bwMode="auto">
          <a:xfrm>
            <a:off x="6650039" y="1401763"/>
            <a:ext cx="2662237" cy="1231900"/>
            <a:chOff x="2800" y="928"/>
            <a:chExt cx="2664" cy="1553"/>
          </a:xfrm>
        </p:grpSpPr>
        <p:pic>
          <p:nvPicPr>
            <p:cNvPr id="64519" name="Picture 6" descr="10_31"/>
            <p:cNvPicPr>
              <a:picLocks noChangeAspect="1" noChangeArrowheads="1"/>
            </p:cNvPicPr>
            <p:nvPr/>
          </p:nvPicPr>
          <p:blipFill>
            <a:blip r:embed="rId2" cstate="print"/>
            <a:srcRect/>
            <a:stretch>
              <a:fillRect/>
            </a:stretch>
          </p:blipFill>
          <p:spPr bwMode="auto">
            <a:xfrm>
              <a:off x="2800" y="928"/>
              <a:ext cx="2664" cy="1553"/>
            </a:xfrm>
            <a:prstGeom prst="rect">
              <a:avLst/>
            </a:prstGeom>
            <a:noFill/>
            <a:ln w="9525">
              <a:noFill/>
              <a:miter lim="800000"/>
              <a:headEnd/>
              <a:tailEnd/>
            </a:ln>
          </p:spPr>
        </p:pic>
        <p:sp>
          <p:nvSpPr>
            <p:cNvPr id="64520" name="Freeform 7"/>
            <p:cNvSpPr>
              <a:spLocks/>
            </p:cNvSpPr>
            <p:nvPr/>
          </p:nvSpPr>
          <p:spPr bwMode="auto">
            <a:xfrm>
              <a:off x="2808" y="960"/>
              <a:ext cx="2640" cy="828"/>
            </a:xfrm>
            <a:custGeom>
              <a:avLst/>
              <a:gdLst>
                <a:gd name="T0" fmla="*/ 12 w 2640"/>
                <a:gd name="T1" fmla="*/ 828 h 828"/>
                <a:gd name="T2" fmla="*/ 84 w 2640"/>
                <a:gd name="T3" fmla="*/ 780 h 828"/>
                <a:gd name="T4" fmla="*/ 216 w 2640"/>
                <a:gd name="T5" fmla="*/ 804 h 828"/>
                <a:gd name="T6" fmla="*/ 336 w 2640"/>
                <a:gd name="T7" fmla="*/ 768 h 828"/>
                <a:gd name="T8" fmla="*/ 444 w 2640"/>
                <a:gd name="T9" fmla="*/ 804 h 828"/>
                <a:gd name="T10" fmla="*/ 1428 w 2640"/>
                <a:gd name="T11" fmla="*/ 720 h 828"/>
                <a:gd name="T12" fmla="*/ 1860 w 2640"/>
                <a:gd name="T13" fmla="*/ 468 h 828"/>
                <a:gd name="T14" fmla="*/ 1932 w 2640"/>
                <a:gd name="T15" fmla="*/ 396 h 828"/>
                <a:gd name="T16" fmla="*/ 2076 w 2640"/>
                <a:gd name="T17" fmla="*/ 420 h 828"/>
                <a:gd name="T18" fmla="*/ 2160 w 2640"/>
                <a:gd name="T19" fmla="*/ 396 h 828"/>
                <a:gd name="T20" fmla="*/ 2292 w 2640"/>
                <a:gd name="T21" fmla="*/ 372 h 828"/>
                <a:gd name="T22" fmla="*/ 2436 w 2640"/>
                <a:gd name="T23" fmla="*/ 408 h 828"/>
                <a:gd name="T24" fmla="*/ 2568 w 2640"/>
                <a:gd name="T25" fmla="*/ 432 h 828"/>
                <a:gd name="T26" fmla="*/ 2640 w 2640"/>
                <a:gd name="T27" fmla="*/ 468 h 828"/>
                <a:gd name="T28" fmla="*/ 2640 w 2640"/>
                <a:gd name="T29" fmla="*/ 0 h 828"/>
                <a:gd name="T30" fmla="*/ 0 w 2640"/>
                <a:gd name="T31" fmla="*/ 0 h 828"/>
                <a:gd name="T32" fmla="*/ 12 w 2640"/>
                <a:gd name="T33" fmla="*/ 828 h 8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0"/>
                <a:gd name="T52" fmla="*/ 0 h 828"/>
                <a:gd name="T53" fmla="*/ 2640 w 2640"/>
                <a:gd name="T54" fmla="*/ 828 h 8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0" h="828">
                  <a:moveTo>
                    <a:pt x="12" y="828"/>
                  </a:moveTo>
                  <a:lnTo>
                    <a:pt x="84" y="780"/>
                  </a:lnTo>
                  <a:lnTo>
                    <a:pt x="216" y="804"/>
                  </a:lnTo>
                  <a:lnTo>
                    <a:pt x="336" y="768"/>
                  </a:lnTo>
                  <a:lnTo>
                    <a:pt x="444" y="804"/>
                  </a:lnTo>
                  <a:lnTo>
                    <a:pt x="1428" y="720"/>
                  </a:lnTo>
                  <a:lnTo>
                    <a:pt x="1860" y="468"/>
                  </a:lnTo>
                  <a:lnTo>
                    <a:pt x="1932" y="396"/>
                  </a:lnTo>
                  <a:lnTo>
                    <a:pt x="2076" y="420"/>
                  </a:lnTo>
                  <a:lnTo>
                    <a:pt x="2160" y="396"/>
                  </a:lnTo>
                  <a:lnTo>
                    <a:pt x="2292" y="372"/>
                  </a:lnTo>
                  <a:lnTo>
                    <a:pt x="2436" y="408"/>
                  </a:lnTo>
                  <a:lnTo>
                    <a:pt x="2568" y="432"/>
                  </a:lnTo>
                  <a:lnTo>
                    <a:pt x="2640" y="468"/>
                  </a:lnTo>
                  <a:lnTo>
                    <a:pt x="2640" y="0"/>
                  </a:lnTo>
                  <a:lnTo>
                    <a:pt x="0" y="0"/>
                  </a:lnTo>
                  <a:lnTo>
                    <a:pt x="12" y="828"/>
                  </a:lnTo>
                  <a:close/>
                </a:path>
              </a:pathLst>
            </a:custGeom>
            <a:solidFill>
              <a:schemeClr val="accent1"/>
            </a:solidFill>
            <a:ln w="9525">
              <a:noFill/>
              <a:round/>
              <a:headEnd/>
              <a:tailEnd/>
            </a:ln>
          </p:spPr>
          <p:txBody>
            <a:bodyPr/>
            <a:lstStyle/>
            <a:p>
              <a:endParaRPr lang="en-US"/>
            </a:p>
          </p:txBody>
        </p:sp>
      </p:grpSp>
    </p:spTree>
    <p:extLst>
      <p:ext uri="{BB962C8B-B14F-4D97-AF65-F5344CB8AC3E}">
        <p14:creationId xmlns:p14="http://schemas.microsoft.com/office/powerpoint/2010/main" val="2331828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5"/>
          <p:cNvSpPr>
            <a:spLocks noGrp="1"/>
          </p:cNvSpPr>
          <p:nvPr>
            <p:ph type="sldNum" sz="quarter" idx="12"/>
          </p:nvPr>
        </p:nvSpPr>
        <p:spPr>
          <a:noFill/>
        </p:spPr>
        <p:txBody>
          <a:bodyPr/>
          <a:lstStyle/>
          <a:p>
            <a:fld id="{50C98B92-412E-467D-B4EB-5423DCEC85E0}" type="slidenum">
              <a:rPr lang="en-US" smtClean="0"/>
              <a:pPr/>
              <a:t>28</a:t>
            </a:fld>
            <a:endParaRPr lang="en-US"/>
          </a:p>
        </p:txBody>
      </p:sp>
      <p:sp>
        <p:nvSpPr>
          <p:cNvPr id="65539" name="Rectangle 2"/>
          <p:cNvSpPr>
            <a:spLocks noGrp="1" noChangeArrowheads="1"/>
          </p:cNvSpPr>
          <p:nvPr>
            <p:ph type="title"/>
          </p:nvPr>
        </p:nvSpPr>
        <p:spPr/>
        <p:txBody>
          <a:bodyPr/>
          <a:lstStyle/>
          <a:p>
            <a:pPr eaLnBrk="1" hangingPunct="1"/>
            <a:r>
              <a:rPr lang="en-US"/>
              <a:t>Question 123.6.10</a:t>
            </a:r>
          </a:p>
        </p:txBody>
      </p:sp>
      <p:sp>
        <p:nvSpPr>
          <p:cNvPr id="65540" name="Rectangle 3"/>
          <p:cNvSpPr>
            <a:spLocks noGrp="1" noChangeArrowheads="1"/>
          </p:cNvSpPr>
          <p:nvPr>
            <p:ph type="body" idx="1"/>
          </p:nvPr>
        </p:nvSpPr>
        <p:spPr/>
        <p:txBody>
          <a:bodyPr/>
          <a:lstStyle/>
          <a:p>
            <a:pPr marL="609600" indent="-609600">
              <a:lnSpc>
                <a:spcPct val="80000"/>
              </a:lnSpc>
              <a:buNone/>
            </a:pPr>
            <a:r>
              <a:rPr lang="en-US"/>
              <a:t>When you golf, you want to put a spin on the ball because</a:t>
            </a:r>
          </a:p>
          <a:p>
            <a:pPr marL="609600" indent="-609600">
              <a:lnSpc>
                <a:spcPct val="80000"/>
              </a:lnSpc>
              <a:buFontTx/>
              <a:buAutoNum type="alphaLcParenR"/>
            </a:pPr>
            <a:r>
              <a:rPr lang="en-US"/>
              <a:t>The spin pushes down the air on the bottom of the ball, causing the ball to lift and therefore travel farther</a:t>
            </a:r>
          </a:p>
          <a:p>
            <a:pPr marL="609600" indent="-609600">
              <a:lnSpc>
                <a:spcPct val="80000"/>
              </a:lnSpc>
              <a:buFontTx/>
              <a:buAutoNum type="alphaLcParenR"/>
            </a:pPr>
            <a:r>
              <a:rPr lang="en-US"/>
              <a:t>The spin makes the ball fly straighter like a football because it stabilizes its angular momentum</a:t>
            </a:r>
          </a:p>
          <a:p>
            <a:pPr marL="609600" indent="-609600">
              <a:lnSpc>
                <a:spcPct val="80000"/>
              </a:lnSpc>
              <a:buFontTx/>
              <a:buAutoNum type="alphaLcParenR"/>
            </a:pPr>
            <a:r>
              <a:rPr lang="en-US"/>
              <a:t>You don’t want to do this because the ball will curve to the side because the air on one side will be less dense than the other because of the spin</a:t>
            </a:r>
          </a:p>
        </p:txBody>
      </p:sp>
    </p:spTree>
    <p:extLst>
      <p:ext uri="{BB962C8B-B14F-4D97-AF65-F5344CB8AC3E}">
        <p14:creationId xmlns:p14="http://schemas.microsoft.com/office/powerpoint/2010/main" val="3870146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689FCDB2-8074-45F2-A351-DC5A6A094BDF}" type="slidenum">
              <a:rPr lang="en-US" altLang="en-US" sz="1400"/>
              <a:pPr eaLnBrk="1" hangingPunct="1">
                <a:spcBef>
                  <a:spcPct val="0"/>
                </a:spcBef>
                <a:buFontTx/>
                <a:buNone/>
              </a:pPr>
              <a:t>29</a:t>
            </a:fld>
            <a:endParaRPr lang="en-US" altLang="en-US" sz="1400"/>
          </a:p>
        </p:txBody>
      </p:sp>
      <p:sp>
        <p:nvSpPr>
          <p:cNvPr id="7171" name="Rectangle 2"/>
          <p:cNvSpPr>
            <a:spLocks noGrp="1" noChangeArrowheads="1"/>
          </p:cNvSpPr>
          <p:nvPr>
            <p:ph type="title"/>
          </p:nvPr>
        </p:nvSpPr>
        <p:spPr/>
        <p:txBody>
          <a:bodyPr/>
          <a:lstStyle/>
          <a:p>
            <a:pPr eaLnBrk="1" hangingPunct="1"/>
            <a:r>
              <a:rPr lang="en-US" altLang="en-US"/>
              <a:t>Concept Question</a:t>
            </a:r>
          </a:p>
        </p:txBody>
      </p:sp>
      <p:sp>
        <p:nvSpPr>
          <p:cNvPr id="7172" name="Rectangle 28"/>
          <p:cNvSpPr>
            <a:spLocks noGrp="1" noChangeArrowheads="1"/>
          </p:cNvSpPr>
          <p:nvPr>
            <p:ph type="body" idx="1"/>
          </p:nvPr>
        </p:nvSpPr>
        <p:spPr>
          <a:xfrm>
            <a:off x="1722582" y="1258455"/>
            <a:ext cx="3856182" cy="4525963"/>
          </a:xfrm>
        </p:spPr>
        <p:txBody>
          <a:bodyPr>
            <a:normAutofit fontScale="92500" lnSpcReduction="10000"/>
          </a:bodyPr>
          <a:lstStyle/>
          <a:p>
            <a:pPr eaLnBrk="1" hangingPunct="1">
              <a:buFontTx/>
              <a:buNone/>
            </a:pPr>
            <a:r>
              <a:rPr lang="en-US" altLang="en-US" sz="2000" dirty="0"/>
              <a:t>In the picture there is a soldier who has been wounded. He is being given medication by IV. In the IV tube there is a flow regulator (shown in the call out). The device slows the flow of the IV solution. What would happen if the flow were too fast?</a:t>
            </a:r>
          </a:p>
          <a:p>
            <a:pPr marL="457200" indent="-457200">
              <a:buFont typeface="+mj-lt"/>
              <a:buAutoNum type="alphaLcParenR"/>
            </a:pPr>
            <a:r>
              <a:rPr lang="en-US" altLang="en-US" sz="2000" dirty="0"/>
              <a:t>The soldier would get better quicker</a:t>
            </a:r>
          </a:p>
          <a:p>
            <a:pPr marL="457200" indent="-457200">
              <a:buFont typeface="+mj-lt"/>
              <a:buAutoNum type="alphaLcParenR"/>
            </a:pPr>
            <a:r>
              <a:rPr lang="en-US" altLang="en-US" sz="2000" dirty="0"/>
              <a:t>The soldier’s vein would collapse.</a:t>
            </a:r>
          </a:p>
          <a:p>
            <a:pPr marL="457200" indent="-457200">
              <a:buFont typeface="+mj-lt"/>
              <a:buAutoNum type="alphaLcParenR"/>
            </a:pPr>
            <a:r>
              <a:rPr lang="en-US" altLang="en-US" sz="2000" dirty="0"/>
              <a:t>The soldier would be given super powers</a:t>
            </a:r>
          </a:p>
          <a:p>
            <a:pPr marL="457200" indent="-457200">
              <a:buFont typeface="+mj-lt"/>
              <a:buAutoNum type="alphaLcParenR"/>
            </a:pPr>
            <a:r>
              <a:rPr lang="en-US" altLang="en-US" sz="2000" dirty="0"/>
              <a:t>Nothing at all, the flow rate is not important.</a:t>
            </a:r>
          </a:p>
        </p:txBody>
      </p:sp>
      <p:pic>
        <p:nvPicPr>
          <p:cNvPr id="25602" name="Picture 2" descr="https://upload.wikimedia.org/wikipedia/commons/thumb/8/80/Intravenous_in_Kunar.jpg/800px-Intravenous_in_Kuna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7334" y="2360436"/>
            <a:ext cx="2795176" cy="4192765"/>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https://upload.wikimedia.org/wikipedia/commons/thumb/b/ba/Infuusdebietregelaar.jpg/800px-Infuusdebietregelaa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2072" y="1985818"/>
            <a:ext cx="1549736" cy="206696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flipH="1" flipV="1">
            <a:off x="7361383" y="1995057"/>
            <a:ext cx="849745" cy="13392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7389092" y="3759201"/>
            <a:ext cx="794327" cy="277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897091" y="3334327"/>
            <a:ext cx="314036" cy="3879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5539EE9F-B5BE-4D14-B0AF-1F788FAE1850}" type="slidenum">
              <a:rPr lang="en-US" altLang="en-US" sz="1400"/>
              <a:pPr eaLnBrk="1" hangingPunct="1">
                <a:spcBef>
                  <a:spcPct val="0"/>
                </a:spcBef>
                <a:buFontTx/>
                <a:buNone/>
              </a:pPr>
              <a:t>3</a:t>
            </a:fld>
            <a:endParaRPr lang="en-US" altLang="en-US" sz="1400"/>
          </a:p>
        </p:txBody>
      </p:sp>
      <p:sp>
        <p:nvSpPr>
          <p:cNvPr id="3075" name="Rectangle 2"/>
          <p:cNvSpPr>
            <a:spLocks noGrp="1" noChangeArrowheads="1"/>
          </p:cNvSpPr>
          <p:nvPr>
            <p:ph type="title"/>
          </p:nvPr>
        </p:nvSpPr>
        <p:spPr/>
        <p:txBody>
          <a:bodyPr/>
          <a:lstStyle/>
          <a:p>
            <a:pPr eaLnBrk="1" hangingPunct="1"/>
            <a:r>
              <a:rPr lang="en-US" altLang="en-US"/>
              <a:t>Approximation!</a:t>
            </a:r>
          </a:p>
        </p:txBody>
      </p:sp>
      <p:sp>
        <p:nvSpPr>
          <p:cNvPr id="3076" name="Rectangle 3"/>
          <p:cNvSpPr>
            <a:spLocks noGrp="1" noChangeArrowheads="1"/>
          </p:cNvSpPr>
          <p:nvPr>
            <p:ph type="body" idx="1"/>
          </p:nvPr>
        </p:nvSpPr>
        <p:spPr>
          <a:xfrm>
            <a:off x="838200" y="1825625"/>
            <a:ext cx="3349752" cy="4351338"/>
          </a:xfrm>
        </p:spPr>
        <p:txBody>
          <a:bodyPr/>
          <a:lstStyle/>
          <a:p>
            <a:pPr eaLnBrk="1" hangingPunct="1"/>
            <a:r>
              <a:rPr lang="en-US" altLang="en-US" i="1" dirty="0"/>
              <a:t>We will limit our study to laminar, </a:t>
            </a:r>
            <a:r>
              <a:rPr lang="en-US" altLang="en-US" i="1" dirty="0" err="1"/>
              <a:t>nonviscus</a:t>
            </a:r>
            <a:r>
              <a:rPr lang="en-US" altLang="en-US" i="1" dirty="0"/>
              <a:t>, irrotational, incompressible fluids.</a:t>
            </a:r>
          </a:p>
          <a:p>
            <a:pPr eaLnBrk="1" hangingPunct="1"/>
            <a:endParaRPr lang="en-US" altLang="en-US" dirty="0"/>
          </a:p>
        </p:txBody>
      </p:sp>
      <p:grpSp>
        <p:nvGrpSpPr>
          <p:cNvPr id="2" name="Group 1">
            <a:extLst>
              <a:ext uri="{FF2B5EF4-FFF2-40B4-BE49-F238E27FC236}">
                <a16:creationId xmlns:a16="http://schemas.microsoft.com/office/drawing/2014/main" id="{5D7AF291-CC5D-BA40-21A1-41CBDA54FB48}"/>
              </a:ext>
            </a:extLst>
          </p:cNvPr>
          <p:cNvGrpSpPr/>
          <p:nvPr/>
        </p:nvGrpSpPr>
        <p:grpSpPr>
          <a:xfrm>
            <a:off x="5852521" y="564776"/>
            <a:ext cx="4303058" cy="5728447"/>
            <a:chOff x="4249271" y="134471"/>
            <a:chExt cx="4303058" cy="5728447"/>
          </a:xfrm>
        </p:grpSpPr>
        <p:pic>
          <p:nvPicPr>
            <p:cNvPr id="3" name="Picture 2">
              <a:extLst>
                <a:ext uri="{FF2B5EF4-FFF2-40B4-BE49-F238E27FC236}">
                  <a16:creationId xmlns:a16="http://schemas.microsoft.com/office/drawing/2014/main" id="{637294CD-0ADA-0018-F245-F238C5BF26A2}"/>
                </a:ext>
              </a:extLst>
            </p:cNvPr>
            <p:cNvPicPr>
              <a:picLocks noChangeAspect="1"/>
            </p:cNvPicPr>
            <p:nvPr/>
          </p:nvPicPr>
          <p:blipFill rotWithShape="1">
            <a:blip r:embed="rId2"/>
            <a:srcRect t="13079" b="10155"/>
            <a:stretch/>
          </p:blipFill>
          <p:spPr>
            <a:xfrm>
              <a:off x="4303058" y="201705"/>
              <a:ext cx="4204039" cy="1815353"/>
            </a:xfrm>
            <a:prstGeom prst="rect">
              <a:avLst/>
            </a:prstGeom>
          </p:spPr>
        </p:pic>
        <p:pic>
          <p:nvPicPr>
            <p:cNvPr id="4" name="Picture 3">
              <a:extLst>
                <a:ext uri="{FF2B5EF4-FFF2-40B4-BE49-F238E27FC236}">
                  <a16:creationId xmlns:a16="http://schemas.microsoft.com/office/drawing/2014/main" id="{35F25155-6DD3-1BA7-BFC0-D12DB41395E8}"/>
                </a:ext>
              </a:extLst>
            </p:cNvPr>
            <p:cNvPicPr>
              <a:picLocks noChangeAspect="1"/>
            </p:cNvPicPr>
            <p:nvPr/>
          </p:nvPicPr>
          <p:blipFill rotWithShape="1">
            <a:blip r:embed="rId3"/>
            <a:srcRect t="10843" b="8761"/>
            <a:stretch/>
          </p:blipFill>
          <p:spPr>
            <a:xfrm>
              <a:off x="4289613" y="1990165"/>
              <a:ext cx="4222375" cy="1909482"/>
            </a:xfrm>
            <a:prstGeom prst="rect">
              <a:avLst/>
            </a:prstGeom>
          </p:spPr>
        </p:pic>
        <p:pic>
          <p:nvPicPr>
            <p:cNvPr id="5" name="Picture 4">
              <a:extLst>
                <a:ext uri="{FF2B5EF4-FFF2-40B4-BE49-F238E27FC236}">
                  <a16:creationId xmlns:a16="http://schemas.microsoft.com/office/drawing/2014/main" id="{D062CA45-FEAB-13A7-0830-80847007431D}"/>
                </a:ext>
              </a:extLst>
            </p:cNvPr>
            <p:cNvPicPr>
              <a:picLocks noChangeAspect="1"/>
            </p:cNvPicPr>
            <p:nvPr/>
          </p:nvPicPr>
          <p:blipFill rotWithShape="1">
            <a:blip r:embed="rId4"/>
            <a:srcRect t="9835" b="7841"/>
            <a:stretch/>
          </p:blipFill>
          <p:spPr>
            <a:xfrm>
              <a:off x="4289614" y="3872753"/>
              <a:ext cx="4222375" cy="1955267"/>
            </a:xfrm>
            <a:prstGeom prst="rect">
              <a:avLst/>
            </a:prstGeom>
          </p:spPr>
        </p:pic>
        <p:sp>
          <p:nvSpPr>
            <p:cNvPr id="6" name="Rectangle 5">
              <a:extLst>
                <a:ext uri="{FF2B5EF4-FFF2-40B4-BE49-F238E27FC236}">
                  <a16:creationId xmlns:a16="http://schemas.microsoft.com/office/drawing/2014/main" id="{6F6F7610-7A95-E884-7281-B86E3611668F}"/>
                </a:ext>
              </a:extLst>
            </p:cNvPr>
            <p:cNvSpPr/>
            <p:nvPr/>
          </p:nvSpPr>
          <p:spPr>
            <a:xfrm>
              <a:off x="4249271" y="134471"/>
              <a:ext cx="4303058" cy="5728447"/>
            </a:xfrm>
            <a:prstGeom prst="rect">
              <a:avLst/>
            </a:prstGeom>
            <a:noFill/>
            <a:ln w="1143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D39526-C299-F0ED-D84E-ED7D5169DACE}"/>
                </a:ext>
              </a:extLst>
            </p:cNvPr>
            <p:cNvSpPr txBox="1"/>
            <p:nvPr/>
          </p:nvSpPr>
          <p:spPr>
            <a:xfrm>
              <a:off x="4706470" y="1532965"/>
              <a:ext cx="1592231" cy="369332"/>
            </a:xfrm>
            <a:prstGeom prst="rect">
              <a:avLst/>
            </a:prstGeom>
            <a:noFill/>
          </p:spPr>
          <p:txBody>
            <a:bodyPr wrap="none" rtlCol="0">
              <a:spAutoFit/>
            </a:bodyPr>
            <a:lstStyle/>
            <a:p>
              <a:r>
                <a:rPr lang="en-US" b="1" dirty="0">
                  <a:solidFill>
                    <a:schemeClr val="bg1"/>
                  </a:solidFill>
                </a:rPr>
                <a:t>Laminar Flow</a:t>
              </a:r>
            </a:p>
          </p:txBody>
        </p:sp>
        <p:sp>
          <p:nvSpPr>
            <p:cNvPr id="8" name="TextBox 7">
              <a:extLst>
                <a:ext uri="{FF2B5EF4-FFF2-40B4-BE49-F238E27FC236}">
                  <a16:creationId xmlns:a16="http://schemas.microsoft.com/office/drawing/2014/main" id="{025CE985-92F7-53C3-8BB3-4D93C6517AC3}"/>
                </a:ext>
              </a:extLst>
            </p:cNvPr>
            <p:cNvSpPr txBox="1"/>
            <p:nvPr/>
          </p:nvSpPr>
          <p:spPr>
            <a:xfrm>
              <a:off x="6190129" y="3352800"/>
              <a:ext cx="1411477" cy="369332"/>
            </a:xfrm>
            <a:prstGeom prst="rect">
              <a:avLst/>
            </a:prstGeom>
            <a:noFill/>
          </p:spPr>
          <p:txBody>
            <a:bodyPr wrap="none" rtlCol="0">
              <a:spAutoFit/>
            </a:bodyPr>
            <a:lstStyle/>
            <a:p>
              <a:r>
                <a:rPr lang="en-US" b="1" dirty="0">
                  <a:solidFill>
                    <a:schemeClr val="bg1"/>
                  </a:solidFill>
                </a:rPr>
                <a:t>Turbulence</a:t>
              </a:r>
            </a:p>
          </p:txBody>
        </p:sp>
        <p:cxnSp>
          <p:nvCxnSpPr>
            <p:cNvPr id="9" name="Straight Arrow Connector 8">
              <a:extLst>
                <a:ext uri="{FF2B5EF4-FFF2-40B4-BE49-F238E27FC236}">
                  <a16:creationId xmlns:a16="http://schemas.microsoft.com/office/drawing/2014/main" id="{1122596F-7283-A291-FAC5-471A4214FF89}"/>
                </a:ext>
              </a:extLst>
            </p:cNvPr>
            <p:cNvCxnSpPr/>
            <p:nvPr/>
          </p:nvCxnSpPr>
          <p:spPr>
            <a:xfrm flipH="1" flipV="1">
              <a:off x="5082988" y="2823882"/>
              <a:ext cx="1075765" cy="73958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0B21DB-8905-2300-EEA0-96F4E472E1CB}"/>
                </a:ext>
              </a:extLst>
            </p:cNvPr>
            <p:cNvSpPr txBox="1"/>
            <p:nvPr/>
          </p:nvSpPr>
          <p:spPr>
            <a:xfrm>
              <a:off x="6450106" y="5374341"/>
              <a:ext cx="1411477" cy="369332"/>
            </a:xfrm>
            <a:prstGeom prst="rect">
              <a:avLst/>
            </a:prstGeom>
            <a:noFill/>
          </p:spPr>
          <p:txBody>
            <a:bodyPr wrap="none" rtlCol="0">
              <a:spAutoFit/>
            </a:bodyPr>
            <a:lstStyle/>
            <a:p>
              <a:r>
                <a:rPr lang="en-US" b="1" dirty="0">
                  <a:solidFill>
                    <a:schemeClr val="bg1"/>
                  </a:solidFill>
                </a:rPr>
                <a:t>Turbulence</a:t>
              </a:r>
            </a:p>
          </p:txBody>
        </p:sp>
        <p:cxnSp>
          <p:nvCxnSpPr>
            <p:cNvPr id="11" name="Straight Arrow Connector 10">
              <a:extLst>
                <a:ext uri="{FF2B5EF4-FFF2-40B4-BE49-F238E27FC236}">
                  <a16:creationId xmlns:a16="http://schemas.microsoft.com/office/drawing/2014/main" id="{DC36D366-D404-E0DF-86A7-119441A2EC42}"/>
                </a:ext>
              </a:extLst>
            </p:cNvPr>
            <p:cNvCxnSpPr/>
            <p:nvPr/>
          </p:nvCxnSpPr>
          <p:spPr>
            <a:xfrm flipH="1" flipV="1">
              <a:off x="5342965" y="4845423"/>
              <a:ext cx="1075765" cy="73958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endParaRPr lang="en-US" altLang="en-US"/>
          </a:p>
        </p:txBody>
      </p:sp>
      <p:sp>
        <p:nvSpPr>
          <p:cNvPr id="409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a:t>Winter 2007</a:t>
            </a:r>
          </a:p>
        </p:txBody>
      </p:sp>
      <p:sp>
        <p:nvSpPr>
          <p:cNvPr id="410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a:t>R. Todd Lines</a:t>
            </a:r>
          </a:p>
        </p:txBody>
      </p:sp>
      <p:sp>
        <p:nvSpPr>
          <p:cNvPr id="410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FF435F6E-04C9-4A59-AEC8-D8AA20E5684B}" type="slidenum">
              <a:rPr lang="en-US" altLang="en-US" sz="1400"/>
              <a:pPr eaLnBrk="1" hangingPunct="1">
                <a:spcBef>
                  <a:spcPct val="0"/>
                </a:spcBef>
                <a:buFontTx/>
                <a:buNone/>
              </a:pPr>
              <a:t>30</a:t>
            </a:fld>
            <a:endParaRPr lang="en-US" altLang="en-US" sz="1400"/>
          </a:p>
        </p:txBody>
      </p:sp>
      <p:pic>
        <p:nvPicPr>
          <p:cNvPr id="4102" name="Picture 2" descr="File:Streamlines around a NACA 0012.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538" y="1843088"/>
            <a:ext cx="831215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TextBox 6"/>
          <p:cNvSpPr txBox="1">
            <a:spLocks noChangeArrowheads="1"/>
          </p:cNvSpPr>
          <p:nvPr/>
        </p:nvSpPr>
        <p:spPr bwMode="auto">
          <a:xfrm>
            <a:off x="5592763" y="4368800"/>
            <a:ext cx="18526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t>Higher Pressure</a:t>
            </a:r>
          </a:p>
        </p:txBody>
      </p:sp>
      <p:sp>
        <p:nvSpPr>
          <p:cNvPr id="4104" name="TextBox 9"/>
          <p:cNvSpPr txBox="1">
            <a:spLocks noChangeArrowheads="1"/>
          </p:cNvSpPr>
          <p:nvPr/>
        </p:nvSpPr>
        <p:spPr bwMode="auto">
          <a:xfrm>
            <a:off x="5651501" y="3360738"/>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t>Lower Pressure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4EB4C20-CE84-6570-C8A9-90B731AD38E6}"/>
              </a:ext>
            </a:extLst>
          </p:cNvPr>
          <p:cNvSpPr/>
          <p:nvPr/>
        </p:nvSpPr>
        <p:spPr>
          <a:xfrm>
            <a:off x="6093674" y="716214"/>
            <a:ext cx="5938576" cy="3622324"/>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A907CD1D-A47F-D4AE-CB7E-1181A86893F6}"/>
              </a:ext>
            </a:extLst>
          </p:cNvPr>
          <p:cNvCxnSpPr>
            <a:cxnSpLocks/>
            <a:stCxn id="8" idx="1"/>
            <a:endCxn id="8" idx="3"/>
          </p:cNvCxnSpPr>
          <p:nvPr/>
        </p:nvCxnSpPr>
        <p:spPr>
          <a:xfrm>
            <a:off x="6093674" y="2527376"/>
            <a:ext cx="5938576" cy="0"/>
          </a:xfrm>
          <a:prstGeom prst="line">
            <a:avLst/>
          </a:prstGeom>
          <a:ln w="76200">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DEAC3A7D-7066-2739-5C09-C016047A5568}"/>
              </a:ext>
            </a:extLst>
          </p:cNvPr>
          <p:cNvSpPr>
            <a:spLocks noGrp="1"/>
          </p:cNvSpPr>
          <p:nvPr>
            <p:ph type="title"/>
          </p:nvPr>
        </p:nvSpPr>
        <p:spPr>
          <a:xfrm>
            <a:off x="838200" y="57313"/>
            <a:ext cx="10515600" cy="1325563"/>
          </a:xfrm>
        </p:spPr>
        <p:txBody>
          <a:bodyPr/>
          <a:lstStyle/>
          <a:p>
            <a:r>
              <a:rPr lang="en-US" dirty="0"/>
              <a:t>Question</a:t>
            </a:r>
          </a:p>
        </p:txBody>
      </p:sp>
      <p:sp>
        <p:nvSpPr>
          <p:cNvPr id="3" name="Content Placeholder 2">
            <a:extLst>
              <a:ext uri="{FF2B5EF4-FFF2-40B4-BE49-F238E27FC236}">
                <a16:creationId xmlns:a16="http://schemas.microsoft.com/office/drawing/2014/main" id="{68896943-4917-4D2A-0358-0C562756EAEA}"/>
              </a:ext>
            </a:extLst>
          </p:cNvPr>
          <p:cNvSpPr>
            <a:spLocks noGrp="1"/>
          </p:cNvSpPr>
          <p:nvPr>
            <p:ph idx="1"/>
          </p:nvPr>
        </p:nvSpPr>
        <p:spPr>
          <a:xfrm>
            <a:off x="425530" y="1178397"/>
            <a:ext cx="5255474" cy="5032375"/>
          </a:xfrm>
        </p:spPr>
        <p:txBody>
          <a:bodyPr>
            <a:normAutofit fontScale="85000" lnSpcReduction="20000"/>
          </a:bodyPr>
          <a:lstStyle/>
          <a:p>
            <a:pPr marL="0" indent="0">
              <a:buNone/>
            </a:pPr>
            <a:r>
              <a:rPr lang="en-US" dirty="0"/>
              <a:t>My wife always tells me that she feels like our car is being sucked into the semi-trucks as we go down the freeway. Knowing Bernoulli’s law, what should I tell her?</a:t>
            </a:r>
          </a:p>
          <a:p>
            <a:pPr marL="514350" indent="-514350">
              <a:buFont typeface="+mj-lt"/>
              <a:buAutoNum type="alphaLcParenR"/>
            </a:pPr>
            <a:r>
              <a:rPr lang="en-US" dirty="0"/>
              <a:t>You are crazy dear, that can’t be true</a:t>
            </a:r>
          </a:p>
          <a:p>
            <a:pPr marL="514350" indent="-514350">
              <a:buFont typeface="+mj-lt"/>
              <a:buAutoNum type="alphaLcParenR"/>
            </a:pPr>
            <a:r>
              <a:rPr lang="en-US" dirty="0"/>
              <a:t>The narrow space between the truck and the car makes the air go faster, making a lower pressure, you are being pushed toward the truck.</a:t>
            </a:r>
          </a:p>
          <a:p>
            <a:pPr marL="514350" indent="-514350">
              <a:buFont typeface="+mj-lt"/>
              <a:buAutoNum type="alphaLcParenR"/>
            </a:pPr>
            <a:r>
              <a:rPr lang="en-US" dirty="0"/>
              <a:t>Big trucks carry large magnets, the car is attracted to the magnets</a:t>
            </a:r>
          </a:p>
          <a:p>
            <a:pPr marL="514350" indent="-514350">
              <a:buFont typeface="+mj-lt"/>
              <a:buAutoNum type="alphaLcParenR"/>
            </a:pPr>
            <a:r>
              <a:rPr lang="en-US" dirty="0"/>
              <a:t>This is Idaho, the wind always blows you into the neighboring lane.</a:t>
            </a:r>
          </a:p>
          <a:p>
            <a:pPr marL="514350" indent="-514350">
              <a:buFont typeface="+mj-lt"/>
              <a:buAutoNum type="alphaLcParenR"/>
            </a:pPr>
            <a:endParaRPr lang="en-US" dirty="0"/>
          </a:p>
        </p:txBody>
      </p:sp>
      <p:pic>
        <p:nvPicPr>
          <p:cNvPr id="7" name="Graphic 6">
            <a:extLst>
              <a:ext uri="{FF2B5EF4-FFF2-40B4-BE49-F238E27FC236}">
                <a16:creationId xmlns:a16="http://schemas.microsoft.com/office/drawing/2014/main" id="{66386E50-1B53-8948-739F-29475C5A96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7499" y="1134057"/>
            <a:ext cx="5310925" cy="975476"/>
          </a:xfrm>
          <a:prstGeom prst="rect">
            <a:avLst/>
          </a:prstGeom>
        </p:spPr>
      </p:pic>
      <p:pic>
        <p:nvPicPr>
          <p:cNvPr id="14" name="Graphic 13">
            <a:extLst>
              <a:ext uri="{FF2B5EF4-FFF2-40B4-BE49-F238E27FC236}">
                <a16:creationId xmlns:a16="http://schemas.microsoft.com/office/drawing/2014/main" id="{0196C5D1-C9F4-2AE6-7F21-49F6B716E9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2109" y="3051957"/>
            <a:ext cx="1381125" cy="762000"/>
          </a:xfrm>
          <a:prstGeom prst="rect">
            <a:avLst/>
          </a:prstGeom>
        </p:spPr>
      </p:pic>
      <p:sp>
        <p:nvSpPr>
          <p:cNvPr id="15" name="TextBox 14">
            <a:extLst>
              <a:ext uri="{FF2B5EF4-FFF2-40B4-BE49-F238E27FC236}">
                <a16:creationId xmlns:a16="http://schemas.microsoft.com/office/drawing/2014/main" id="{F672EA42-BEF2-7F74-225A-6FE6CCE52EFE}"/>
              </a:ext>
            </a:extLst>
          </p:cNvPr>
          <p:cNvSpPr txBox="1"/>
          <p:nvPr/>
        </p:nvSpPr>
        <p:spPr>
          <a:xfrm>
            <a:off x="10064346" y="2682625"/>
            <a:ext cx="1329916" cy="369332"/>
          </a:xfrm>
          <a:prstGeom prst="rect">
            <a:avLst/>
          </a:prstGeom>
          <a:noFill/>
        </p:spPr>
        <p:txBody>
          <a:bodyPr wrap="none" rtlCol="0">
            <a:spAutoFit/>
          </a:bodyPr>
          <a:lstStyle/>
          <a:p>
            <a:r>
              <a:rPr lang="en-US" dirty="0">
                <a:solidFill>
                  <a:schemeClr val="bg1"/>
                </a:solidFill>
              </a:rPr>
              <a:t>Sister Lines</a:t>
            </a:r>
          </a:p>
        </p:txBody>
      </p:sp>
      <p:cxnSp>
        <p:nvCxnSpPr>
          <p:cNvPr id="17" name="Straight Arrow Connector 16">
            <a:extLst>
              <a:ext uri="{FF2B5EF4-FFF2-40B4-BE49-F238E27FC236}">
                <a16:creationId xmlns:a16="http://schemas.microsoft.com/office/drawing/2014/main" id="{3E828B0C-B28A-842F-092C-8D2429A977F9}"/>
              </a:ext>
            </a:extLst>
          </p:cNvPr>
          <p:cNvCxnSpPr/>
          <p:nvPr/>
        </p:nvCxnSpPr>
        <p:spPr>
          <a:xfrm flipH="1">
            <a:off x="9282102" y="2856409"/>
            <a:ext cx="782244" cy="391882"/>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0220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CB994-764D-E3AE-BBFA-F9B13D2B11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F89F16-D570-634C-3AC4-753754B8B68B}"/>
              </a:ext>
            </a:extLst>
          </p:cNvPr>
          <p:cNvSpPr>
            <a:spLocks noGrp="1"/>
          </p:cNvSpPr>
          <p:nvPr>
            <p:ph type="ctrTitle"/>
          </p:nvPr>
        </p:nvSpPr>
        <p:spPr/>
        <p:txBody>
          <a:bodyPr/>
          <a:lstStyle/>
          <a:p>
            <a:r>
              <a:rPr lang="en-US"/>
              <a:t>END</a:t>
            </a:r>
            <a:endParaRPr lang="en-US" dirty="0"/>
          </a:p>
        </p:txBody>
      </p:sp>
      <p:sp>
        <p:nvSpPr>
          <p:cNvPr id="3" name="Subtitle 2">
            <a:extLst>
              <a:ext uri="{FF2B5EF4-FFF2-40B4-BE49-F238E27FC236}">
                <a16:creationId xmlns:a16="http://schemas.microsoft.com/office/drawing/2014/main" id="{5D3CB812-708D-F463-E4C3-7262BAC00E7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41570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33</a:t>
            </a:fld>
            <a:endParaRPr lang="en-US"/>
          </a:p>
        </p:txBody>
      </p:sp>
      <p:pic>
        <p:nvPicPr>
          <p:cNvPr id="7" name="Picture 6"/>
          <p:cNvPicPr>
            <a:picLocks noChangeAspect="1"/>
          </p:cNvPicPr>
          <p:nvPr/>
        </p:nvPicPr>
        <p:blipFill>
          <a:blip r:embed="rId2"/>
          <a:stretch>
            <a:fillRect/>
          </a:stretch>
        </p:blipFill>
        <p:spPr>
          <a:xfrm>
            <a:off x="1524000" y="699247"/>
            <a:ext cx="10303434" cy="5795682"/>
          </a:xfrm>
          <a:prstGeom prst="rect">
            <a:avLst/>
          </a:prstGeom>
        </p:spPr>
      </p:pic>
    </p:spTree>
    <p:extLst>
      <p:ext uri="{BB962C8B-B14F-4D97-AF65-F5344CB8AC3E}">
        <p14:creationId xmlns:p14="http://schemas.microsoft.com/office/powerpoint/2010/main" val="2906432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34</a:t>
            </a:fld>
            <a:endParaRPr lang="en-US"/>
          </a:p>
        </p:txBody>
      </p:sp>
      <p:pic>
        <p:nvPicPr>
          <p:cNvPr id="8" name="Picture 7"/>
          <p:cNvPicPr>
            <a:picLocks noChangeAspect="1"/>
          </p:cNvPicPr>
          <p:nvPr/>
        </p:nvPicPr>
        <p:blipFill>
          <a:blip r:embed="rId2"/>
          <a:stretch>
            <a:fillRect/>
          </a:stretch>
        </p:blipFill>
        <p:spPr>
          <a:xfrm>
            <a:off x="1524000" y="982577"/>
            <a:ext cx="9851534" cy="5541488"/>
          </a:xfrm>
          <a:prstGeom prst="rect">
            <a:avLst/>
          </a:prstGeom>
        </p:spPr>
      </p:pic>
    </p:spTree>
    <p:extLst>
      <p:ext uri="{BB962C8B-B14F-4D97-AF65-F5344CB8AC3E}">
        <p14:creationId xmlns:p14="http://schemas.microsoft.com/office/powerpoint/2010/main" val="301307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35</a:t>
            </a:fld>
            <a:endParaRPr lang="en-US"/>
          </a:p>
        </p:txBody>
      </p:sp>
      <p:pic>
        <p:nvPicPr>
          <p:cNvPr id="7" name="Picture 6"/>
          <p:cNvPicPr>
            <a:picLocks noChangeAspect="1"/>
          </p:cNvPicPr>
          <p:nvPr/>
        </p:nvPicPr>
        <p:blipFill>
          <a:blip r:embed="rId2"/>
          <a:stretch>
            <a:fillRect/>
          </a:stretch>
        </p:blipFill>
        <p:spPr>
          <a:xfrm>
            <a:off x="1524000" y="1343076"/>
            <a:ext cx="9206662" cy="5178748"/>
          </a:xfrm>
          <a:prstGeom prst="rect">
            <a:avLst/>
          </a:prstGeom>
        </p:spPr>
      </p:pic>
    </p:spTree>
    <p:extLst>
      <p:ext uri="{BB962C8B-B14F-4D97-AF65-F5344CB8AC3E}">
        <p14:creationId xmlns:p14="http://schemas.microsoft.com/office/powerpoint/2010/main" val="22190274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36</a:t>
            </a:fld>
            <a:endParaRPr lang="en-US"/>
          </a:p>
        </p:txBody>
      </p:sp>
      <p:pic>
        <p:nvPicPr>
          <p:cNvPr id="7" name="Picture 6"/>
          <p:cNvPicPr>
            <a:picLocks noChangeAspect="1"/>
          </p:cNvPicPr>
          <p:nvPr/>
        </p:nvPicPr>
        <p:blipFill>
          <a:blip r:embed="rId2"/>
          <a:stretch>
            <a:fillRect/>
          </a:stretch>
        </p:blipFill>
        <p:spPr>
          <a:xfrm>
            <a:off x="1524000" y="1263820"/>
            <a:ext cx="9144000" cy="5143500"/>
          </a:xfrm>
          <a:prstGeom prst="rect">
            <a:avLst/>
          </a:prstGeom>
        </p:spPr>
      </p:pic>
    </p:spTree>
    <p:extLst>
      <p:ext uri="{BB962C8B-B14F-4D97-AF65-F5344CB8AC3E}">
        <p14:creationId xmlns:p14="http://schemas.microsoft.com/office/powerpoint/2010/main" val="730926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37</a:t>
            </a:fld>
            <a:endParaRPr lang="en-US"/>
          </a:p>
        </p:txBody>
      </p:sp>
      <p:pic>
        <p:nvPicPr>
          <p:cNvPr id="9" name="PH7cbLfxmbM"/>
          <p:cNvPicPr>
            <a:picLocks noGrp="1" noRot="1" noChangeAspect="1"/>
          </p:cNvPicPr>
          <p:nvPr>
            <p:ph idx="1"/>
            <a:videoFile r:link="rId1"/>
          </p:nvPr>
        </p:nvPicPr>
        <p:blipFill>
          <a:blip r:embed="rId3"/>
          <a:stretch>
            <a:fillRect/>
          </a:stretch>
        </p:blipFill>
        <p:spPr>
          <a:xfrm>
            <a:off x="1524000" y="1193146"/>
            <a:ext cx="9144000" cy="5143500"/>
          </a:xfrm>
          <a:prstGeom prst="rect">
            <a:avLst/>
          </a:prstGeom>
        </p:spPr>
      </p:pic>
    </p:spTree>
    <p:extLst>
      <p:ext uri="{BB962C8B-B14F-4D97-AF65-F5344CB8AC3E}">
        <p14:creationId xmlns:p14="http://schemas.microsoft.com/office/powerpoint/2010/main" val="4270269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endParaRPr lang="en-US" altLang="en-US"/>
          </a:p>
        </p:txBody>
      </p:sp>
      <p:sp>
        <p:nvSpPr>
          <p:cNvPr id="409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a:t>Winter 2007</a:t>
            </a:r>
          </a:p>
        </p:txBody>
      </p:sp>
      <p:sp>
        <p:nvSpPr>
          <p:cNvPr id="410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a:t>R. Todd Lines</a:t>
            </a:r>
          </a:p>
        </p:txBody>
      </p:sp>
      <p:sp>
        <p:nvSpPr>
          <p:cNvPr id="410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FF435F6E-04C9-4A59-AEC8-D8AA20E5684B}" type="slidenum">
              <a:rPr lang="en-US" altLang="en-US" sz="1400"/>
              <a:pPr eaLnBrk="1" hangingPunct="1">
                <a:spcBef>
                  <a:spcPct val="0"/>
                </a:spcBef>
                <a:buFontTx/>
                <a:buNone/>
              </a:pPr>
              <a:t>38</a:t>
            </a:fld>
            <a:endParaRPr lang="en-US" altLang="en-US" sz="1400"/>
          </a:p>
        </p:txBody>
      </p:sp>
      <p:pic>
        <p:nvPicPr>
          <p:cNvPr id="4102" name="Picture 2" descr="File:Streamlines around a NACA 0012.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538" y="1843088"/>
            <a:ext cx="831215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TextBox 6"/>
          <p:cNvSpPr txBox="1">
            <a:spLocks noChangeArrowheads="1"/>
          </p:cNvSpPr>
          <p:nvPr/>
        </p:nvSpPr>
        <p:spPr bwMode="auto">
          <a:xfrm>
            <a:off x="5592763" y="4368800"/>
            <a:ext cx="18526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t>Higher Pressure</a:t>
            </a:r>
          </a:p>
        </p:txBody>
      </p:sp>
      <p:sp>
        <p:nvSpPr>
          <p:cNvPr id="4104" name="TextBox 9"/>
          <p:cNvSpPr txBox="1">
            <a:spLocks noChangeArrowheads="1"/>
          </p:cNvSpPr>
          <p:nvPr/>
        </p:nvSpPr>
        <p:spPr bwMode="auto">
          <a:xfrm>
            <a:off x="5651501" y="3360738"/>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t>Lower Pressure</a:t>
            </a:r>
          </a:p>
        </p:txBody>
      </p:sp>
      <p:sp>
        <p:nvSpPr>
          <p:cNvPr id="9" name="Line 6"/>
          <p:cNvSpPr>
            <a:spLocks noChangeShapeType="1"/>
          </p:cNvSpPr>
          <p:nvPr/>
        </p:nvSpPr>
        <p:spPr bwMode="auto">
          <a:xfrm flipH="1" flipV="1">
            <a:off x="6134100" y="2494429"/>
            <a:ext cx="19050" cy="1485900"/>
          </a:xfrm>
          <a:prstGeom prst="line">
            <a:avLst/>
          </a:prstGeom>
          <a:noFill/>
          <a:ln w="38100">
            <a:solidFill>
              <a:srgbClr val="3366FF"/>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0" name="Line 7"/>
          <p:cNvSpPr>
            <a:spLocks noChangeShapeType="1"/>
          </p:cNvSpPr>
          <p:nvPr/>
        </p:nvSpPr>
        <p:spPr bwMode="auto">
          <a:xfrm>
            <a:off x="6191250" y="3999379"/>
            <a:ext cx="533400" cy="19050"/>
          </a:xfrm>
          <a:prstGeom prst="line">
            <a:avLst/>
          </a:prstGeom>
          <a:noFill/>
          <a:ln w="38100">
            <a:solidFill>
              <a:srgbClr val="3366FF"/>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1" name="Text Box 8"/>
          <p:cNvSpPr txBox="1">
            <a:spLocks noChangeArrowheads="1"/>
          </p:cNvSpPr>
          <p:nvPr/>
        </p:nvSpPr>
        <p:spPr bwMode="auto">
          <a:xfrm>
            <a:off x="6156326" y="1930867"/>
            <a:ext cx="6969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800" b="1">
                <a:solidFill>
                  <a:srgbClr val="3366FF"/>
                </a:solidFill>
              </a:rPr>
              <a:t>F</a:t>
            </a:r>
            <a:r>
              <a:rPr lang="en-US" altLang="en-US" sz="2800" b="1" baseline="-25000">
                <a:solidFill>
                  <a:srgbClr val="3366FF"/>
                </a:solidFill>
              </a:rPr>
              <a:t>lift</a:t>
            </a:r>
          </a:p>
        </p:txBody>
      </p:sp>
      <p:sp>
        <p:nvSpPr>
          <p:cNvPr id="12" name="Text Box 9"/>
          <p:cNvSpPr txBox="1">
            <a:spLocks noChangeArrowheads="1"/>
          </p:cNvSpPr>
          <p:nvPr/>
        </p:nvSpPr>
        <p:spPr bwMode="auto">
          <a:xfrm>
            <a:off x="6689726" y="3962867"/>
            <a:ext cx="809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a:solidFill>
                  <a:srgbClr val="3366FF"/>
                </a:solidFill>
              </a:rPr>
              <a:t>F</a:t>
            </a:r>
            <a:r>
              <a:rPr lang="en-US" altLang="en-US" sz="2400" b="1" baseline="-25000">
                <a:solidFill>
                  <a:srgbClr val="3366FF"/>
                </a:solidFill>
              </a:rPr>
              <a:t>drag</a:t>
            </a:r>
          </a:p>
        </p:txBody>
      </p:sp>
    </p:spTree>
    <p:extLst>
      <p:ext uri="{BB962C8B-B14F-4D97-AF65-F5344CB8AC3E}">
        <p14:creationId xmlns:p14="http://schemas.microsoft.com/office/powerpoint/2010/main" val="355824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39</a:t>
            </a:fld>
            <a:endParaRPr lang="en-US"/>
          </a:p>
        </p:txBody>
      </p:sp>
      <p:pic>
        <p:nvPicPr>
          <p:cNvPr id="7" name="Picture 6"/>
          <p:cNvPicPr>
            <a:picLocks noChangeAspect="1"/>
          </p:cNvPicPr>
          <p:nvPr/>
        </p:nvPicPr>
        <p:blipFill rotWithShape="1">
          <a:blip r:embed="rId2"/>
          <a:srcRect b="7382"/>
          <a:stretch/>
        </p:blipFill>
        <p:spPr>
          <a:xfrm>
            <a:off x="1684096" y="1370786"/>
            <a:ext cx="8983904" cy="4680391"/>
          </a:xfrm>
          <a:prstGeom prst="rect">
            <a:avLst/>
          </a:prstGeom>
        </p:spPr>
      </p:pic>
      <p:sp>
        <p:nvSpPr>
          <p:cNvPr id="8" name="Arc 7"/>
          <p:cNvSpPr/>
          <p:nvPr/>
        </p:nvSpPr>
        <p:spPr>
          <a:xfrm>
            <a:off x="4764742" y="2191870"/>
            <a:ext cx="2810434" cy="2433918"/>
          </a:xfrm>
          <a:prstGeom prst="arc">
            <a:avLst/>
          </a:prstGeom>
          <a:ln w="28575">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V="1">
            <a:off x="8059272" y="3576918"/>
            <a:ext cx="1640541" cy="134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009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EF414D-A29B-A7F2-381A-11417A5898DD}"/>
              </a:ext>
            </a:extLst>
          </p:cNvPr>
          <p:cNvPicPr>
            <a:picLocks noChangeAspect="1"/>
          </p:cNvPicPr>
          <p:nvPr/>
        </p:nvPicPr>
        <p:blipFill>
          <a:blip r:embed="rId2"/>
          <a:stretch>
            <a:fillRect/>
          </a:stretch>
        </p:blipFill>
        <p:spPr>
          <a:xfrm>
            <a:off x="3189452" y="484632"/>
            <a:ext cx="5813096" cy="3269867"/>
          </a:xfrm>
          <a:prstGeom prst="rect">
            <a:avLst/>
          </a:prstGeom>
        </p:spPr>
      </p:pic>
      <p:pic>
        <p:nvPicPr>
          <p:cNvPr id="5" name="Picture 4">
            <a:extLst>
              <a:ext uri="{FF2B5EF4-FFF2-40B4-BE49-F238E27FC236}">
                <a16:creationId xmlns:a16="http://schemas.microsoft.com/office/drawing/2014/main" id="{9DE52041-6478-0D24-9754-127FE31454D1}"/>
              </a:ext>
            </a:extLst>
          </p:cNvPr>
          <p:cNvPicPr>
            <a:picLocks noChangeAspect="1"/>
          </p:cNvPicPr>
          <p:nvPr/>
        </p:nvPicPr>
        <p:blipFill>
          <a:blip r:embed="rId3"/>
          <a:stretch>
            <a:fillRect/>
          </a:stretch>
        </p:blipFill>
        <p:spPr>
          <a:xfrm>
            <a:off x="3189452" y="3034493"/>
            <a:ext cx="5813096" cy="3269867"/>
          </a:xfrm>
          <a:prstGeom prst="rect">
            <a:avLst/>
          </a:prstGeom>
        </p:spPr>
      </p:pic>
    </p:spTree>
    <p:extLst>
      <p:ext uri="{BB962C8B-B14F-4D97-AF65-F5344CB8AC3E}">
        <p14:creationId xmlns:p14="http://schemas.microsoft.com/office/powerpoint/2010/main" val="3916408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40</a:t>
            </a:fld>
            <a:endParaRPr lang="en-US"/>
          </a:p>
        </p:txBody>
      </p:sp>
      <p:pic>
        <p:nvPicPr>
          <p:cNvPr id="7" name="Picture 6"/>
          <p:cNvPicPr>
            <a:picLocks noChangeAspect="1"/>
          </p:cNvPicPr>
          <p:nvPr/>
        </p:nvPicPr>
        <p:blipFill rotWithShape="1">
          <a:blip r:embed="rId2"/>
          <a:srcRect b="7382"/>
          <a:stretch/>
        </p:blipFill>
        <p:spPr>
          <a:xfrm>
            <a:off x="1684096" y="1370786"/>
            <a:ext cx="8983904" cy="4680391"/>
          </a:xfrm>
          <a:prstGeom prst="rect">
            <a:avLst/>
          </a:prstGeom>
        </p:spPr>
      </p:pic>
      <p:cxnSp>
        <p:nvCxnSpPr>
          <p:cNvPr id="10" name="Straight Arrow Connector 9"/>
          <p:cNvCxnSpPr/>
          <p:nvPr/>
        </p:nvCxnSpPr>
        <p:spPr>
          <a:xfrm flipH="1" flipV="1">
            <a:off x="4643719" y="2460812"/>
            <a:ext cx="1411941" cy="134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087036" y="2747683"/>
            <a:ext cx="1380564" cy="358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070411" y="1922929"/>
            <a:ext cx="2210862" cy="369332"/>
          </a:xfrm>
          <a:prstGeom prst="rect">
            <a:avLst/>
          </a:prstGeom>
          <a:noFill/>
        </p:spPr>
        <p:txBody>
          <a:bodyPr wrap="none" rtlCol="0">
            <a:spAutoFit/>
          </a:bodyPr>
          <a:lstStyle/>
          <a:p>
            <a:r>
              <a:rPr lang="en-US" dirty="0">
                <a:solidFill>
                  <a:schemeClr val="bg1"/>
                </a:solidFill>
              </a:rPr>
              <a:t>Fluid Flow Direction</a:t>
            </a:r>
          </a:p>
        </p:txBody>
      </p:sp>
      <p:sp>
        <p:nvSpPr>
          <p:cNvPr id="16" name="TextBox 15"/>
          <p:cNvSpPr txBox="1"/>
          <p:nvPr/>
        </p:nvSpPr>
        <p:spPr>
          <a:xfrm>
            <a:off x="6624916" y="2290481"/>
            <a:ext cx="2287870" cy="369332"/>
          </a:xfrm>
          <a:prstGeom prst="rect">
            <a:avLst/>
          </a:prstGeom>
          <a:noFill/>
        </p:spPr>
        <p:txBody>
          <a:bodyPr wrap="none" rtlCol="0">
            <a:spAutoFit/>
          </a:bodyPr>
          <a:lstStyle/>
          <a:p>
            <a:r>
              <a:rPr lang="en-US" dirty="0">
                <a:solidFill>
                  <a:schemeClr val="bg1"/>
                </a:solidFill>
              </a:rPr>
              <a:t>Ball Surface Velocity</a:t>
            </a:r>
          </a:p>
        </p:txBody>
      </p:sp>
      <p:cxnSp>
        <p:nvCxnSpPr>
          <p:cNvPr id="17" name="Straight Arrow Connector 16"/>
          <p:cNvCxnSpPr/>
          <p:nvPr/>
        </p:nvCxnSpPr>
        <p:spPr>
          <a:xfrm flipH="1" flipV="1">
            <a:off x="4567519" y="4778189"/>
            <a:ext cx="1411941" cy="134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222811" y="4912658"/>
            <a:ext cx="2210862" cy="369332"/>
          </a:xfrm>
          <a:prstGeom prst="rect">
            <a:avLst/>
          </a:prstGeom>
          <a:noFill/>
        </p:spPr>
        <p:txBody>
          <a:bodyPr wrap="none" rtlCol="0">
            <a:spAutoFit/>
          </a:bodyPr>
          <a:lstStyle/>
          <a:p>
            <a:r>
              <a:rPr lang="en-US" dirty="0">
                <a:solidFill>
                  <a:schemeClr val="bg1"/>
                </a:solidFill>
              </a:rPr>
              <a:t>Fluid Flow Direction</a:t>
            </a:r>
          </a:p>
        </p:txBody>
      </p:sp>
      <p:cxnSp>
        <p:nvCxnSpPr>
          <p:cNvPr id="19" name="Straight Arrow Connector 18"/>
          <p:cNvCxnSpPr/>
          <p:nvPr/>
        </p:nvCxnSpPr>
        <p:spPr>
          <a:xfrm flipH="1" flipV="1">
            <a:off x="5154706" y="4773707"/>
            <a:ext cx="856130" cy="89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22574" y="4849905"/>
            <a:ext cx="2287870" cy="369332"/>
          </a:xfrm>
          <a:prstGeom prst="rect">
            <a:avLst/>
          </a:prstGeom>
          <a:noFill/>
        </p:spPr>
        <p:txBody>
          <a:bodyPr wrap="none" rtlCol="0">
            <a:spAutoFit/>
          </a:bodyPr>
          <a:lstStyle/>
          <a:p>
            <a:r>
              <a:rPr lang="en-US" dirty="0">
                <a:solidFill>
                  <a:schemeClr val="bg1"/>
                </a:solidFill>
              </a:rPr>
              <a:t>Ball Surface Velocity</a:t>
            </a:r>
          </a:p>
        </p:txBody>
      </p:sp>
    </p:spTree>
    <p:extLst>
      <p:ext uri="{BB962C8B-B14F-4D97-AF65-F5344CB8AC3E}">
        <p14:creationId xmlns:p14="http://schemas.microsoft.com/office/powerpoint/2010/main" val="3946363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731135F6-D76B-420A-AF57-0B8243C3D4DC}" type="slidenum">
              <a:rPr lang="en-US" altLang="en-US" sz="1400"/>
              <a:pPr eaLnBrk="1" hangingPunct="1">
                <a:spcBef>
                  <a:spcPct val="0"/>
                </a:spcBef>
                <a:buFontTx/>
                <a:buNone/>
              </a:pPr>
              <a:t>41</a:t>
            </a:fld>
            <a:endParaRPr lang="en-US" altLang="en-US" sz="1400"/>
          </a:p>
        </p:txBody>
      </p:sp>
      <p:sp>
        <p:nvSpPr>
          <p:cNvPr id="21507" name="Rectangle 2"/>
          <p:cNvSpPr>
            <a:spLocks noGrp="1" noChangeArrowheads="1"/>
          </p:cNvSpPr>
          <p:nvPr>
            <p:ph type="title"/>
          </p:nvPr>
        </p:nvSpPr>
        <p:spPr/>
        <p:txBody>
          <a:bodyPr/>
          <a:lstStyle/>
          <a:p>
            <a:pPr eaLnBrk="1" hangingPunct="1"/>
            <a:r>
              <a:rPr lang="en-US" altLang="en-US"/>
              <a:t>Tricks for Problem 6</a:t>
            </a:r>
          </a:p>
        </p:txBody>
      </p:sp>
      <p:sp>
        <p:nvSpPr>
          <p:cNvPr id="21508" name="Rectangle 3"/>
          <p:cNvSpPr>
            <a:spLocks noGrp="1" noChangeArrowheads="1"/>
          </p:cNvSpPr>
          <p:nvPr>
            <p:ph type="body" idx="1"/>
          </p:nvPr>
        </p:nvSpPr>
        <p:spPr>
          <a:xfrm>
            <a:off x="1981200" y="1600201"/>
            <a:ext cx="8229600" cy="1287463"/>
          </a:xfrm>
        </p:spPr>
        <p:txBody>
          <a:bodyPr/>
          <a:lstStyle/>
          <a:p>
            <a:pPr eaLnBrk="1" hangingPunct="1"/>
            <a:r>
              <a:rPr lang="en-US" altLang="en-US"/>
              <a:t>There is a formula for the area of a sector of a circle</a:t>
            </a:r>
          </a:p>
        </p:txBody>
      </p:sp>
      <p:sp>
        <p:nvSpPr>
          <p:cNvPr id="21509" name="Oval 4"/>
          <p:cNvSpPr>
            <a:spLocks noChangeArrowheads="1"/>
          </p:cNvSpPr>
          <p:nvPr/>
        </p:nvSpPr>
        <p:spPr bwMode="auto">
          <a:xfrm>
            <a:off x="5181600" y="3295650"/>
            <a:ext cx="1695450" cy="182880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21510" name="Line 5"/>
          <p:cNvSpPr>
            <a:spLocks noChangeShapeType="1"/>
          </p:cNvSpPr>
          <p:nvPr/>
        </p:nvSpPr>
        <p:spPr bwMode="auto">
          <a:xfrm>
            <a:off x="6038850" y="3295650"/>
            <a:ext cx="0" cy="876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1" name="Line 6"/>
          <p:cNvSpPr>
            <a:spLocks noChangeShapeType="1"/>
          </p:cNvSpPr>
          <p:nvPr/>
        </p:nvSpPr>
        <p:spPr bwMode="auto">
          <a:xfrm flipV="1">
            <a:off x="6038850" y="4133850"/>
            <a:ext cx="819150" cy="57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2" name="Line 7"/>
          <p:cNvSpPr>
            <a:spLocks noChangeShapeType="1"/>
          </p:cNvSpPr>
          <p:nvPr/>
        </p:nvSpPr>
        <p:spPr bwMode="auto">
          <a:xfrm flipH="1">
            <a:off x="6515100" y="3390900"/>
            <a:ext cx="952500" cy="400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3" name="Text Box 8"/>
          <p:cNvSpPr txBox="1">
            <a:spLocks noChangeArrowheads="1"/>
          </p:cNvSpPr>
          <p:nvPr/>
        </p:nvSpPr>
        <p:spPr bwMode="auto">
          <a:xfrm>
            <a:off x="7832725" y="3179763"/>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t>Sector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dirty="0"/>
              <a:t>https://history.nasa.gov/SP-4103/app-f.htm</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5</a:t>
            </a:fld>
            <a:endParaRPr lang="en-US"/>
          </a:p>
        </p:txBody>
      </p:sp>
      <p:pic>
        <p:nvPicPr>
          <p:cNvPr id="7" name="Picture 6"/>
          <p:cNvPicPr>
            <a:picLocks noChangeAspect="1"/>
          </p:cNvPicPr>
          <p:nvPr/>
        </p:nvPicPr>
        <p:blipFill>
          <a:blip r:embed="rId2"/>
          <a:stretch>
            <a:fillRect/>
          </a:stretch>
        </p:blipFill>
        <p:spPr>
          <a:xfrm>
            <a:off x="4419600" y="1162050"/>
            <a:ext cx="3352800" cy="4533900"/>
          </a:xfrm>
          <a:prstGeom prst="rect">
            <a:avLst/>
          </a:prstGeom>
        </p:spPr>
      </p:pic>
    </p:spTree>
    <p:extLst>
      <p:ext uri="{BB962C8B-B14F-4D97-AF65-F5344CB8AC3E}">
        <p14:creationId xmlns:p14="http://schemas.microsoft.com/office/powerpoint/2010/main" val="164428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a:noFill/>
        </p:spPr>
        <p:txBody>
          <a:bodyPr/>
          <a:lstStyle/>
          <a:p>
            <a:fld id="{7E91BB25-C5F5-4D13-98D7-38000220AAE1}" type="slidenum">
              <a:rPr lang="en-US" smtClean="0"/>
              <a:pPr/>
              <a:t>6</a:t>
            </a:fld>
            <a:endParaRPr lang="en-US"/>
          </a:p>
        </p:txBody>
      </p:sp>
      <p:sp>
        <p:nvSpPr>
          <p:cNvPr id="58371" name="Rectangle 2"/>
          <p:cNvSpPr>
            <a:spLocks noGrp="1" noChangeArrowheads="1"/>
          </p:cNvSpPr>
          <p:nvPr>
            <p:ph type="title"/>
          </p:nvPr>
        </p:nvSpPr>
        <p:spPr/>
        <p:txBody>
          <a:bodyPr/>
          <a:lstStyle/>
          <a:p>
            <a:pPr eaLnBrk="1" hangingPunct="1"/>
            <a:r>
              <a:rPr lang="en-US"/>
              <a:t>Question 123.6.3</a:t>
            </a:r>
          </a:p>
        </p:txBody>
      </p:sp>
      <p:sp>
        <p:nvSpPr>
          <p:cNvPr id="58372" name="Rectangle 3"/>
          <p:cNvSpPr>
            <a:spLocks noGrp="1" noChangeArrowheads="1"/>
          </p:cNvSpPr>
          <p:nvPr>
            <p:ph type="body" idx="1"/>
          </p:nvPr>
        </p:nvSpPr>
        <p:spPr/>
        <p:txBody>
          <a:bodyPr/>
          <a:lstStyle/>
          <a:p>
            <a:pPr marL="609600" indent="-609600">
              <a:buNone/>
            </a:pPr>
            <a:r>
              <a:rPr lang="en-US"/>
              <a:t>For the purposes of our class a “streamline” is…</a:t>
            </a:r>
          </a:p>
          <a:p>
            <a:pPr marL="609600" indent="-609600">
              <a:buFontTx/>
              <a:buAutoNum type="alphaLcParenR"/>
            </a:pPr>
            <a:r>
              <a:rPr lang="en-US"/>
              <a:t>A great place to go fishing</a:t>
            </a:r>
          </a:p>
          <a:p>
            <a:pPr marL="609600" indent="-609600">
              <a:buFontTx/>
              <a:buAutoNum type="alphaLcParenR"/>
            </a:pPr>
            <a:r>
              <a:rPr lang="en-US"/>
              <a:t>A line indicating the path taken by a particle under laminar flow</a:t>
            </a:r>
          </a:p>
          <a:p>
            <a:pPr marL="609600" indent="-609600">
              <a:buFontTx/>
              <a:buAutoNum type="alphaLcParenR"/>
            </a:pPr>
            <a:r>
              <a:rPr lang="en-US"/>
              <a:t>A line indicating where the maximum flow velocity will occur</a:t>
            </a:r>
          </a:p>
          <a:p>
            <a:pPr marL="609600" indent="-609600">
              <a:buFontTx/>
              <a:buAutoNum type="alphaLcParenR"/>
            </a:pPr>
            <a:r>
              <a:rPr lang="en-US"/>
              <a:t>A line emanating from a positive charge and terminating at a negative charge.</a:t>
            </a:r>
          </a:p>
        </p:txBody>
      </p:sp>
    </p:spTree>
    <p:extLst>
      <p:ext uri="{BB962C8B-B14F-4D97-AF65-F5344CB8AC3E}">
        <p14:creationId xmlns:p14="http://schemas.microsoft.com/office/powerpoint/2010/main" val="355305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p>
            <a:fld id="{D1B19011-B6D7-43ED-9806-851B35649BAE}" type="slidenum">
              <a:rPr lang="en-US" smtClean="0"/>
              <a:pPr/>
              <a:t>7</a:t>
            </a:fld>
            <a:endParaRPr lang="en-US"/>
          </a:p>
        </p:txBody>
      </p:sp>
      <p:sp>
        <p:nvSpPr>
          <p:cNvPr id="57347" name="Rectangle 2"/>
          <p:cNvSpPr>
            <a:spLocks noGrp="1" noChangeArrowheads="1"/>
          </p:cNvSpPr>
          <p:nvPr>
            <p:ph type="title"/>
          </p:nvPr>
        </p:nvSpPr>
        <p:spPr/>
        <p:txBody>
          <a:bodyPr/>
          <a:lstStyle/>
          <a:p>
            <a:pPr eaLnBrk="1" hangingPunct="1"/>
            <a:r>
              <a:rPr lang="en-US"/>
              <a:t>Question 123.6.2</a:t>
            </a:r>
          </a:p>
        </p:txBody>
      </p:sp>
      <p:sp>
        <p:nvSpPr>
          <p:cNvPr id="57348" name="Rectangle 3"/>
          <p:cNvSpPr>
            <a:spLocks noGrp="1" noChangeArrowheads="1"/>
          </p:cNvSpPr>
          <p:nvPr>
            <p:ph type="body" idx="1"/>
          </p:nvPr>
        </p:nvSpPr>
        <p:spPr/>
        <p:txBody>
          <a:bodyPr/>
          <a:lstStyle/>
          <a:p>
            <a:pPr marL="609600" indent="-609600">
              <a:buNone/>
            </a:pPr>
            <a:r>
              <a:rPr lang="en-US"/>
              <a:t>Which material has the highest viscosity?</a:t>
            </a:r>
          </a:p>
          <a:p>
            <a:pPr marL="609600" indent="-609600">
              <a:buFontTx/>
              <a:buAutoNum type="alphaLcParenR"/>
            </a:pPr>
            <a:r>
              <a:rPr lang="en-US"/>
              <a:t>Honey</a:t>
            </a:r>
          </a:p>
          <a:p>
            <a:pPr marL="609600" indent="-609600">
              <a:buFontTx/>
              <a:buAutoNum type="alphaLcParenR"/>
            </a:pPr>
            <a:r>
              <a:rPr lang="en-US"/>
              <a:t>10wt-motor oil</a:t>
            </a:r>
          </a:p>
          <a:p>
            <a:pPr marL="609600" indent="-609600">
              <a:buFontTx/>
              <a:buAutoNum type="alphaLcParenR"/>
            </a:pPr>
            <a:r>
              <a:rPr lang="en-US"/>
              <a:t>Whole blood</a:t>
            </a:r>
          </a:p>
          <a:p>
            <a:pPr marL="609600" indent="-609600">
              <a:buFontTx/>
              <a:buAutoNum type="alphaLcParenR"/>
            </a:pPr>
            <a:r>
              <a:rPr lang="en-US"/>
              <a:t>Water</a:t>
            </a:r>
          </a:p>
          <a:p>
            <a:pPr marL="609600" indent="-609600">
              <a:buNone/>
            </a:pPr>
            <a:endParaRPr lang="en-US"/>
          </a:p>
          <a:p>
            <a:pPr marL="609600" indent="-609600">
              <a:buFontTx/>
              <a:buAutoNum type="alphaLcParenR"/>
            </a:pPr>
            <a:endParaRPr lang="en-US"/>
          </a:p>
        </p:txBody>
      </p:sp>
    </p:spTree>
    <p:extLst>
      <p:ext uri="{BB962C8B-B14F-4D97-AF65-F5344CB8AC3E}">
        <p14:creationId xmlns:p14="http://schemas.microsoft.com/office/powerpoint/2010/main" val="2381512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521ECF6F-86AE-4F1C-8953-9B48F86B0A88}" type="slidenum">
              <a:rPr lang="en-US" altLang="en-US" sz="1400"/>
              <a:pPr eaLnBrk="1" hangingPunct="1">
                <a:spcBef>
                  <a:spcPct val="0"/>
                </a:spcBef>
                <a:buFontTx/>
                <a:buNone/>
              </a:pPr>
              <a:t>8</a:t>
            </a:fld>
            <a:endParaRPr lang="en-US" altLang="en-US" sz="1400"/>
          </a:p>
        </p:txBody>
      </p:sp>
      <p:sp>
        <p:nvSpPr>
          <p:cNvPr id="2051" name="Rectangle 2"/>
          <p:cNvSpPr>
            <a:spLocks noGrp="1" noChangeArrowheads="1"/>
          </p:cNvSpPr>
          <p:nvPr>
            <p:ph type="title"/>
          </p:nvPr>
        </p:nvSpPr>
        <p:spPr/>
        <p:txBody>
          <a:bodyPr/>
          <a:lstStyle/>
          <a:p>
            <a:pPr eaLnBrk="1" hangingPunct="1"/>
            <a:r>
              <a:rPr lang="en-US" altLang="en-US"/>
              <a:t>Definitions</a:t>
            </a:r>
          </a:p>
        </p:txBody>
      </p:sp>
      <p:sp>
        <p:nvSpPr>
          <p:cNvPr id="2052" name="Rectangle 3"/>
          <p:cNvSpPr>
            <a:spLocks noGrp="1" noChangeArrowheads="1"/>
          </p:cNvSpPr>
          <p:nvPr>
            <p:ph type="body" idx="1"/>
          </p:nvPr>
        </p:nvSpPr>
        <p:spPr/>
        <p:txBody>
          <a:bodyPr/>
          <a:lstStyle/>
          <a:p>
            <a:pPr eaLnBrk="1" hangingPunct="1">
              <a:lnSpc>
                <a:spcPct val="90000"/>
              </a:lnSpc>
            </a:pPr>
            <a:r>
              <a:rPr lang="en-US" altLang="en-US" sz="2400" b="1" dirty="0"/>
              <a:t>Definition</a:t>
            </a:r>
            <a:r>
              <a:rPr lang="en-US" altLang="en-US" sz="2400" dirty="0"/>
              <a:t> </a:t>
            </a:r>
            <a:r>
              <a:rPr lang="en-US" altLang="en-US" sz="2400" b="1" i="1" dirty="0"/>
              <a:t>Laminar</a:t>
            </a:r>
            <a:r>
              <a:rPr lang="en-US" altLang="en-US" sz="2400" i="1" dirty="0"/>
              <a:t>: </a:t>
            </a:r>
          </a:p>
          <a:p>
            <a:pPr lvl="1" eaLnBrk="1" hangingPunct="1">
              <a:lnSpc>
                <a:spcPct val="90000"/>
              </a:lnSpc>
            </a:pPr>
            <a:r>
              <a:rPr lang="en-US" altLang="en-US" sz="2000" i="1" dirty="0"/>
              <a:t>Steady flow, if each particle of the fluid follows a smooth path, such that the paths of the different particles never cross each other.</a:t>
            </a:r>
            <a:endParaRPr lang="en-US" altLang="en-US" sz="2000" dirty="0"/>
          </a:p>
          <a:p>
            <a:pPr eaLnBrk="1" hangingPunct="1">
              <a:lnSpc>
                <a:spcPct val="90000"/>
              </a:lnSpc>
            </a:pPr>
            <a:r>
              <a:rPr lang="en-US" altLang="en-US" sz="2400" dirty="0"/>
              <a:t> </a:t>
            </a:r>
            <a:r>
              <a:rPr lang="en-US" altLang="en-US" sz="2400" b="1" dirty="0"/>
              <a:t>Definition </a:t>
            </a:r>
            <a:r>
              <a:rPr lang="en-US" altLang="en-US" sz="2400" b="1" i="1" dirty="0"/>
              <a:t>Turbulent</a:t>
            </a:r>
            <a:r>
              <a:rPr lang="en-US" altLang="en-US" sz="2400" i="1" dirty="0"/>
              <a:t>: </a:t>
            </a:r>
          </a:p>
          <a:p>
            <a:pPr lvl="1" eaLnBrk="1" hangingPunct="1">
              <a:lnSpc>
                <a:spcPct val="90000"/>
              </a:lnSpc>
            </a:pPr>
            <a:r>
              <a:rPr lang="en-US" altLang="en-US" sz="2000" i="1" dirty="0"/>
              <a:t>non-laminar flow characterized by whirlpool or eddy regions</a:t>
            </a:r>
            <a:endParaRPr lang="en-US" altLang="en-US" sz="2000" dirty="0"/>
          </a:p>
          <a:p>
            <a:pPr eaLnBrk="1" hangingPunct="1">
              <a:lnSpc>
                <a:spcPct val="90000"/>
              </a:lnSpc>
            </a:pPr>
            <a:r>
              <a:rPr lang="en-US" altLang="en-US" sz="2400" dirty="0"/>
              <a:t> </a:t>
            </a:r>
            <a:r>
              <a:rPr lang="en-US" altLang="en-US" sz="2400" b="1" dirty="0"/>
              <a:t>Definition </a:t>
            </a:r>
            <a:r>
              <a:rPr lang="en-US" altLang="en-US" sz="2400" b="1" i="1" dirty="0"/>
              <a:t>Viscosity</a:t>
            </a:r>
            <a:r>
              <a:rPr lang="en-US" altLang="en-US" sz="2400" i="1" dirty="0"/>
              <a:t>: </a:t>
            </a:r>
          </a:p>
          <a:p>
            <a:pPr lvl="1" eaLnBrk="1" hangingPunct="1">
              <a:lnSpc>
                <a:spcPct val="90000"/>
              </a:lnSpc>
            </a:pPr>
            <a:r>
              <a:rPr lang="en-US" altLang="en-US" sz="2000" i="1" dirty="0"/>
              <a:t>term describing the internal friction of a fluid (Honey is more viscos than water)</a:t>
            </a:r>
            <a:endParaRPr lang="en-US" altLang="en-US" sz="2000" dirty="0"/>
          </a:p>
          <a:p>
            <a:pPr eaLnBrk="1" hangingPunct="1">
              <a:lnSpc>
                <a:spcPct val="90000"/>
              </a:lnSpc>
            </a:pPr>
            <a:r>
              <a:rPr lang="en-US" altLang="en-US" sz="2400" dirty="0"/>
              <a:t> </a:t>
            </a:r>
            <a:r>
              <a:rPr lang="en-US" altLang="en-US" sz="2400" b="1" dirty="0"/>
              <a:t>Definition </a:t>
            </a:r>
            <a:r>
              <a:rPr lang="en-US" altLang="en-US" sz="2400" b="1" i="1" dirty="0"/>
              <a:t>irrotational</a:t>
            </a:r>
            <a:r>
              <a:rPr lang="en-US" altLang="en-US" sz="2400" i="1" dirty="0"/>
              <a:t>: </a:t>
            </a:r>
          </a:p>
          <a:p>
            <a:pPr lvl="1" eaLnBrk="1" hangingPunct="1">
              <a:lnSpc>
                <a:spcPct val="90000"/>
              </a:lnSpc>
            </a:pPr>
            <a:r>
              <a:rPr lang="en-US" altLang="en-US" sz="2000" i="1" dirty="0"/>
              <a:t>flow having no angular momentum</a:t>
            </a:r>
          </a:p>
          <a:p>
            <a:r>
              <a:rPr lang="en-US" altLang="en-US" sz="2400" b="1" i="1" dirty="0"/>
              <a:t>Definition streamline:</a:t>
            </a:r>
            <a:r>
              <a:rPr lang="en-US" altLang="en-US" sz="2400" i="1" dirty="0"/>
              <a:t> </a:t>
            </a:r>
          </a:p>
          <a:p>
            <a:pPr lvl="1" eaLnBrk="1" hangingPunct="1">
              <a:lnSpc>
                <a:spcPct val="90000"/>
              </a:lnSpc>
            </a:pPr>
            <a:r>
              <a:rPr lang="en-US" altLang="en-US" sz="2000" i="1" dirty="0"/>
              <a:t>a line indicating the path taken by a particle under steady flow</a:t>
            </a:r>
          </a:p>
        </p:txBody>
      </p:sp>
    </p:spTree>
    <p:extLst>
      <p:ext uri="{BB962C8B-B14F-4D97-AF65-F5344CB8AC3E}">
        <p14:creationId xmlns:p14="http://schemas.microsoft.com/office/powerpoint/2010/main" val="338656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a:noFill/>
        </p:spPr>
        <p:txBody>
          <a:bodyPr/>
          <a:lstStyle/>
          <a:p>
            <a:fld id="{3802E258-F31E-49D5-A15A-CD804BEB056F}" type="slidenum">
              <a:rPr lang="en-US" smtClean="0"/>
              <a:pPr/>
              <a:t>9</a:t>
            </a:fld>
            <a:endParaRPr lang="en-US"/>
          </a:p>
        </p:txBody>
      </p:sp>
      <p:sp>
        <p:nvSpPr>
          <p:cNvPr id="60419" name="Rectangle 2"/>
          <p:cNvSpPr>
            <a:spLocks noGrp="1" noChangeArrowheads="1"/>
          </p:cNvSpPr>
          <p:nvPr>
            <p:ph type="title"/>
          </p:nvPr>
        </p:nvSpPr>
        <p:spPr/>
        <p:txBody>
          <a:bodyPr/>
          <a:lstStyle/>
          <a:p>
            <a:pPr eaLnBrk="1" hangingPunct="1"/>
            <a:r>
              <a:rPr lang="en-US"/>
              <a:t>Question 123.6.5</a:t>
            </a:r>
          </a:p>
        </p:txBody>
      </p:sp>
      <p:sp>
        <p:nvSpPr>
          <p:cNvPr id="60420" name="Rectangle 3"/>
          <p:cNvSpPr>
            <a:spLocks noGrp="1" noChangeArrowheads="1"/>
          </p:cNvSpPr>
          <p:nvPr>
            <p:ph type="body" idx="1"/>
          </p:nvPr>
        </p:nvSpPr>
        <p:spPr>
          <a:xfrm>
            <a:off x="1981200" y="1600201"/>
            <a:ext cx="4732338" cy="4525963"/>
          </a:xfrm>
        </p:spPr>
        <p:txBody>
          <a:bodyPr/>
          <a:lstStyle/>
          <a:p>
            <a:pPr marL="609600" indent="-609600">
              <a:lnSpc>
                <a:spcPct val="120000"/>
              </a:lnSpc>
              <a:spcBef>
                <a:spcPct val="0"/>
              </a:spcBef>
              <a:buNone/>
            </a:pPr>
            <a:r>
              <a:rPr lang="en-US" sz="2400" b="1"/>
              <a:t>A non-uniform pipe is shown at the right. Fluid flows from left to right through the pipe segment. How does the flow rate change as we go from point A to point B.</a:t>
            </a:r>
          </a:p>
          <a:p>
            <a:pPr marL="609600" indent="-609600">
              <a:buFontTx/>
              <a:buAutoNum type="alphaLcPeriod"/>
            </a:pPr>
            <a:r>
              <a:rPr lang="en-US" sz="2400" b="1">
                <a:solidFill>
                  <a:schemeClr val="tx2"/>
                </a:solidFill>
              </a:rPr>
              <a:t>Increases</a:t>
            </a:r>
          </a:p>
          <a:p>
            <a:pPr marL="609600" indent="-609600">
              <a:buFontTx/>
              <a:buAutoNum type="alphaLcPeriod"/>
            </a:pPr>
            <a:r>
              <a:rPr lang="en-US" sz="2400" b="1">
                <a:solidFill>
                  <a:schemeClr val="tx2"/>
                </a:solidFill>
              </a:rPr>
              <a:t>Decreases</a:t>
            </a:r>
          </a:p>
          <a:p>
            <a:pPr marL="609600" indent="-609600">
              <a:buFontTx/>
              <a:buAutoNum type="alphaLcPeriod"/>
            </a:pPr>
            <a:r>
              <a:rPr lang="en-US" sz="2400" b="1">
                <a:solidFill>
                  <a:schemeClr val="tx2"/>
                </a:solidFill>
              </a:rPr>
              <a:t>Stays the same</a:t>
            </a:r>
          </a:p>
          <a:p>
            <a:pPr marL="609600" indent="-609600"/>
            <a:endParaRPr lang="en-US" sz="2400"/>
          </a:p>
        </p:txBody>
      </p:sp>
      <p:grpSp>
        <p:nvGrpSpPr>
          <p:cNvPr id="60421" name="Group 5"/>
          <p:cNvGrpSpPr>
            <a:grpSpLocks/>
          </p:cNvGrpSpPr>
          <p:nvPr/>
        </p:nvGrpSpPr>
        <p:grpSpPr bwMode="auto">
          <a:xfrm>
            <a:off x="7132639" y="2982913"/>
            <a:ext cx="2597150" cy="1581150"/>
            <a:chOff x="2070" y="2619"/>
            <a:chExt cx="1636" cy="996"/>
          </a:xfrm>
        </p:grpSpPr>
        <p:grpSp>
          <p:nvGrpSpPr>
            <p:cNvPr id="60422" name="Group 6"/>
            <p:cNvGrpSpPr>
              <a:grpSpLocks/>
            </p:cNvGrpSpPr>
            <p:nvPr/>
          </p:nvGrpSpPr>
          <p:grpSpPr bwMode="auto">
            <a:xfrm>
              <a:off x="2183" y="3430"/>
              <a:ext cx="161" cy="96"/>
              <a:chOff x="707" y="2868"/>
              <a:chExt cx="161" cy="96"/>
            </a:xfrm>
          </p:grpSpPr>
          <p:sp>
            <p:nvSpPr>
              <p:cNvPr id="60431" name="AutoShape 7"/>
              <p:cNvSpPr>
                <a:spLocks noChangeArrowheads="1"/>
              </p:cNvSpPr>
              <p:nvPr/>
            </p:nvSpPr>
            <p:spPr bwMode="auto">
              <a:xfrm rot="213656" flipH="1">
                <a:off x="707" y="2868"/>
                <a:ext cx="161" cy="96"/>
              </a:xfrm>
              <a:prstGeom prst="flowChartMagneticDrum">
                <a:avLst/>
              </a:prstGeom>
              <a:solidFill>
                <a:schemeClr val="accent1"/>
              </a:solidFill>
              <a:ln w="9525">
                <a:solidFill>
                  <a:srgbClr val="000000"/>
                </a:solidFill>
                <a:round/>
                <a:headEnd/>
                <a:tailEnd/>
              </a:ln>
            </p:spPr>
            <p:txBody>
              <a:bodyPr wrap="none" anchor="ctr"/>
              <a:lstStyle/>
              <a:p>
                <a:endParaRPr lang="en-US"/>
              </a:p>
            </p:txBody>
          </p:sp>
          <p:sp>
            <p:nvSpPr>
              <p:cNvPr id="60432" name="Arc 8"/>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close/>
                  </a:path>
                </a:pathLst>
              </a:custGeom>
              <a:noFill/>
              <a:ln w="9525">
                <a:solidFill>
                  <a:srgbClr val="000000"/>
                </a:solidFill>
                <a:prstDash val="sysDot"/>
                <a:round/>
                <a:headEnd/>
                <a:tailEnd/>
              </a:ln>
            </p:spPr>
            <p:txBody>
              <a:bodyPr wrap="none" anchor="ctr"/>
              <a:lstStyle/>
              <a:p>
                <a:endParaRPr lang="en-US"/>
              </a:p>
            </p:txBody>
          </p:sp>
        </p:grpSp>
        <p:sp>
          <p:nvSpPr>
            <p:cNvPr id="60423" name="Freeform 9"/>
            <p:cNvSpPr>
              <a:spLocks/>
            </p:cNvSpPr>
            <p:nvPr/>
          </p:nvSpPr>
          <p:spPr bwMode="auto">
            <a:xfrm>
              <a:off x="2187" y="2887"/>
              <a:ext cx="1407" cy="642"/>
            </a:xfrm>
            <a:custGeom>
              <a:avLst/>
              <a:gdLst>
                <a:gd name="T0" fmla="*/ 126 w 1407"/>
                <a:gd name="T1" fmla="*/ 546 h 642"/>
                <a:gd name="T2" fmla="*/ 222 w 1407"/>
                <a:gd name="T3" fmla="*/ 546 h 642"/>
                <a:gd name="T4" fmla="*/ 336 w 1407"/>
                <a:gd name="T5" fmla="*/ 525 h 642"/>
                <a:gd name="T6" fmla="*/ 441 w 1407"/>
                <a:gd name="T7" fmla="*/ 507 h 642"/>
                <a:gd name="T8" fmla="*/ 537 w 1407"/>
                <a:gd name="T9" fmla="*/ 480 h 642"/>
                <a:gd name="T10" fmla="*/ 618 w 1407"/>
                <a:gd name="T11" fmla="*/ 444 h 642"/>
                <a:gd name="T12" fmla="*/ 678 w 1407"/>
                <a:gd name="T13" fmla="*/ 402 h 642"/>
                <a:gd name="T14" fmla="*/ 759 w 1407"/>
                <a:gd name="T15" fmla="*/ 315 h 642"/>
                <a:gd name="T16" fmla="*/ 834 w 1407"/>
                <a:gd name="T17" fmla="*/ 216 h 642"/>
                <a:gd name="T18" fmla="*/ 924 w 1407"/>
                <a:gd name="T19" fmla="*/ 102 h 642"/>
                <a:gd name="T20" fmla="*/ 990 w 1407"/>
                <a:gd name="T21" fmla="*/ 57 h 642"/>
                <a:gd name="T22" fmla="*/ 1080 w 1407"/>
                <a:gd name="T23" fmla="*/ 24 h 642"/>
                <a:gd name="T24" fmla="*/ 1161 w 1407"/>
                <a:gd name="T25" fmla="*/ 9 h 642"/>
                <a:gd name="T26" fmla="*/ 1242 w 1407"/>
                <a:gd name="T27" fmla="*/ 0 h 642"/>
                <a:gd name="T28" fmla="*/ 1332 w 1407"/>
                <a:gd name="T29" fmla="*/ 6 h 642"/>
                <a:gd name="T30" fmla="*/ 1389 w 1407"/>
                <a:gd name="T31" fmla="*/ 6 h 642"/>
                <a:gd name="T32" fmla="*/ 1407 w 1407"/>
                <a:gd name="T33" fmla="*/ 18 h 642"/>
                <a:gd name="T34" fmla="*/ 1407 w 1407"/>
                <a:gd name="T35" fmla="*/ 90 h 642"/>
                <a:gd name="T36" fmla="*/ 1404 w 1407"/>
                <a:gd name="T37" fmla="*/ 135 h 642"/>
                <a:gd name="T38" fmla="*/ 1395 w 1407"/>
                <a:gd name="T39" fmla="*/ 192 h 642"/>
                <a:gd name="T40" fmla="*/ 1377 w 1407"/>
                <a:gd name="T41" fmla="*/ 243 h 642"/>
                <a:gd name="T42" fmla="*/ 1263 w 1407"/>
                <a:gd name="T43" fmla="*/ 249 h 642"/>
                <a:gd name="T44" fmla="*/ 1170 w 1407"/>
                <a:gd name="T45" fmla="*/ 243 h 642"/>
                <a:gd name="T46" fmla="*/ 1077 w 1407"/>
                <a:gd name="T47" fmla="*/ 252 h 642"/>
                <a:gd name="T48" fmla="*/ 1014 w 1407"/>
                <a:gd name="T49" fmla="*/ 267 h 642"/>
                <a:gd name="T50" fmla="*/ 963 w 1407"/>
                <a:gd name="T51" fmla="*/ 285 h 642"/>
                <a:gd name="T52" fmla="*/ 897 w 1407"/>
                <a:gd name="T53" fmla="*/ 315 h 642"/>
                <a:gd name="T54" fmla="*/ 843 w 1407"/>
                <a:gd name="T55" fmla="*/ 375 h 642"/>
                <a:gd name="T56" fmla="*/ 768 w 1407"/>
                <a:gd name="T57" fmla="*/ 447 h 642"/>
                <a:gd name="T58" fmla="*/ 717 w 1407"/>
                <a:gd name="T59" fmla="*/ 498 h 642"/>
                <a:gd name="T60" fmla="*/ 669 w 1407"/>
                <a:gd name="T61" fmla="*/ 540 h 642"/>
                <a:gd name="T62" fmla="*/ 621 w 1407"/>
                <a:gd name="T63" fmla="*/ 564 h 642"/>
                <a:gd name="T64" fmla="*/ 564 w 1407"/>
                <a:gd name="T65" fmla="*/ 588 h 642"/>
                <a:gd name="T66" fmla="*/ 477 w 1407"/>
                <a:gd name="T67" fmla="*/ 606 h 642"/>
                <a:gd name="T68" fmla="*/ 375 w 1407"/>
                <a:gd name="T69" fmla="*/ 627 h 642"/>
                <a:gd name="T70" fmla="*/ 273 w 1407"/>
                <a:gd name="T71" fmla="*/ 636 h 642"/>
                <a:gd name="T72" fmla="*/ 171 w 1407"/>
                <a:gd name="T73" fmla="*/ 642 h 642"/>
                <a:gd name="T74" fmla="*/ 66 w 1407"/>
                <a:gd name="T75" fmla="*/ 636 h 642"/>
                <a:gd name="T76" fmla="*/ 15 w 1407"/>
                <a:gd name="T77" fmla="*/ 630 h 642"/>
                <a:gd name="T78" fmla="*/ 0 w 1407"/>
                <a:gd name="T79" fmla="*/ 606 h 642"/>
                <a:gd name="T80" fmla="*/ 3 w 1407"/>
                <a:gd name="T81" fmla="*/ 573 h 642"/>
                <a:gd name="T82" fmla="*/ 9 w 1407"/>
                <a:gd name="T83" fmla="*/ 543 h 642"/>
                <a:gd name="T84" fmla="*/ 57 w 1407"/>
                <a:gd name="T85" fmla="*/ 546 h 642"/>
                <a:gd name="T86" fmla="*/ 180 w 1407"/>
                <a:gd name="T87" fmla="*/ 549 h 642"/>
                <a:gd name="T88" fmla="*/ 204 w 1407"/>
                <a:gd name="T89" fmla="*/ 546 h 6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07"/>
                <a:gd name="T136" fmla="*/ 0 h 642"/>
                <a:gd name="T137" fmla="*/ 1407 w 1407"/>
                <a:gd name="T138" fmla="*/ 642 h 6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07" h="642">
                  <a:moveTo>
                    <a:pt x="126" y="546"/>
                  </a:moveTo>
                  <a:lnTo>
                    <a:pt x="222" y="546"/>
                  </a:lnTo>
                  <a:lnTo>
                    <a:pt x="336" y="525"/>
                  </a:lnTo>
                  <a:lnTo>
                    <a:pt x="441" y="507"/>
                  </a:lnTo>
                  <a:lnTo>
                    <a:pt x="537" y="480"/>
                  </a:lnTo>
                  <a:lnTo>
                    <a:pt x="618" y="444"/>
                  </a:lnTo>
                  <a:lnTo>
                    <a:pt x="678" y="402"/>
                  </a:lnTo>
                  <a:lnTo>
                    <a:pt x="759" y="315"/>
                  </a:lnTo>
                  <a:lnTo>
                    <a:pt x="834" y="216"/>
                  </a:lnTo>
                  <a:lnTo>
                    <a:pt x="924" y="102"/>
                  </a:lnTo>
                  <a:lnTo>
                    <a:pt x="990" y="57"/>
                  </a:lnTo>
                  <a:lnTo>
                    <a:pt x="1080" y="24"/>
                  </a:lnTo>
                  <a:lnTo>
                    <a:pt x="1161" y="9"/>
                  </a:lnTo>
                  <a:lnTo>
                    <a:pt x="1242" y="0"/>
                  </a:lnTo>
                  <a:lnTo>
                    <a:pt x="1332" y="6"/>
                  </a:lnTo>
                  <a:lnTo>
                    <a:pt x="1389" y="6"/>
                  </a:lnTo>
                  <a:lnTo>
                    <a:pt x="1407" y="18"/>
                  </a:lnTo>
                  <a:lnTo>
                    <a:pt x="1407" y="90"/>
                  </a:lnTo>
                  <a:lnTo>
                    <a:pt x="1404" y="135"/>
                  </a:lnTo>
                  <a:lnTo>
                    <a:pt x="1395" y="192"/>
                  </a:lnTo>
                  <a:lnTo>
                    <a:pt x="1377" y="243"/>
                  </a:lnTo>
                  <a:lnTo>
                    <a:pt x="1263" y="249"/>
                  </a:lnTo>
                  <a:lnTo>
                    <a:pt x="1170" y="243"/>
                  </a:lnTo>
                  <a:lnTo>
                    <a:pt x="1077" y="252"/>
                  </a:lnTo>
                  <a:lnTo>
                    <a:pt x="1014" y="267"/>
                  </a:lnTo>
                  <a:lnTo>
                    <a:pt x="963" y="285"/>
                  </a:lnTo>
                  <a:lnTo>
                    <a:pt x="897" y="315"/>
                  </a:lnTo>
                  <a:lnTo>
                    <a:pt x="843" y="375"/>
                  </a:lnTo>
                  <a:lnTo>
                    <a:pt x="768" y="447"/>
                  </a:lnTo>
                  <a:lnTo>
                    <a:pt x="717" y="498"/>
                  </a:lnTo>
                  <a:lnTo>
                    <a:pt x="669" y="540"/>
                  </a:lnTo>
                  <a:lnTo>
                    <a:pt x="621" y="564"/>
                  </a:lnTo>
                  <a:lnTo>
                    <a:pt x="564" y="588"/>
                  </a:lnTo>
                  <a:lnTo>
                    <a:pt x="477" y="606"/>
                  </a:lnTo>
                  <a:lnTo>
                    <a:pt x="375" y="627"/>
                  </a:lnTo>
                  <a:lnTo>
                    <a:pt x="273" y="636"/>
                  </a:lnTo>
                  <a:lnTo>
                    <a:pt x="171" y="642"/>
                  </a:lnTo>
                  <a:lnTo>
                    <a:pt x="66" y="636"/>
                  </a:lnTo>
                  <a:lnTo>
                    <a:pt x="15" y="630"/>
                  </a:lnTo>
                  <a:lnTo>
                    <a:pt x="0" y="606"/>
                  </a:lnTo>
                  <a:lnTo>
                    <a:pt x="3" y="573"/>
                  </a:lnTo>
                  <a:lnTo>
                    <a:pt x="9" y="543"/>
                  </a:lnTo>
                  <a:lnTo>
                    <a:pt x="57" y="546"/>
                  </a:lnTo>
                  <a:lnTo>
                    <a:pt x="180" y="549"/>
                  </a:lnTo>
                  <a:lnTo>
                    <a:pt x="204" y="546"/>
                  </a:lnTo>
                </a:path>
              </a:pathLst>
            </a:custGeom>
            <a:solidFill>
              <a:srgbClr val="99CCFF"/>
            </a:solidFill>
            <a:ln w="9525">
              <a:solidFill>
                <a:srgbClr val="000000"/>
              </a:solidFill>
              <a:round/>
              <a:headEnd/>
              <a:tailEnd/>
            </a:ln>
          </p:spPr>
          <p:txBody>
            <a:bodyPr/>
            <a:lstStyle/>
            <a:p>
              <a:endParaRPr lang="en-US"/>
            </a:p>
          </p:txBody>
        </p:sp>
        <p:sp>
          <p:nvSpPr>
            <p:cNvPr id="60424" name="Freeform 10"/>
            <p:cNvSpPr>
              <a:spLocks/>
            </p:cNvSpPr>
            <p:nvPr/>
          </p:nvSpPr>
          <p:spPr bwMode="auto">
            <a:xfrm rot="-10354484">
              <a:off x="2227" y="3057"/>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rgbClr val="000000"/>
              </a:solidFill>
              <a:round/>
              <a:headEnd/>
              <a:tailEnd/>
            </a:ln>
          </p:spPr>
          <p:txBody>
            <a:bodyPr/>
            <a:lstStyle/>
            <a:p>
              <a:endParaRPr lang="en-US"/>
            </a:p>
          </p:txBody>
        </p:sp>
        <p:sp>
          <p:nvSpPr>
            <p:cNvPr id="60425" name="Freeform 11"/>
            <p:cNvSpPr>
              <a:spLocks/>
            </p:cNvSpPr>
            <p:nvPr/>
          </p:nvSpPr>
          <p:spPr bwMode="auto">
            <a:xfrm rot="-10354484">
              <a:off x="2247" y="2811"/>
              <a:ext cx="1353" cy="713"/>
            </a:xfrm>
            <a:custGeom>
              <a:avLst/>
              <a:gdLst>
                <a:gd name="T0" fmla="*/ 0 w 1362"/>
                <a:gd name="T1" fmla="*/ 45994 h 558"/>
                <a:gd name="T2" fmla="*/ 403 w 1362"/>
                <a:gd name="T3" fmla="*/ 39223 h 558"/>
                <a:gd name="T4" fmla="*/ 696 w 1362"/>
                <a:gd name="T5" fmla="*/ 11270 h 558"/>
                <a:gd name="T6" fmla="*/ 1209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rgbClr val="000000"/>
              </a:solidFill>
              <a:round/>
              <a:headEnd/>
              <a:tailEnd/>
            </a:ln>
          </p:spPr>
          <p:txBody>
            <a:bodyPr/>
            <a:lstStyle/>
            <a:p>
              <a:endParaRPr lang="en-US"/>
            </a:p>
          </p:txBody>
        </p:sp>
        <p:sp>
          <p:nvSpPr>
            <p:cNvPr id="60426" name="Oval 12"/>
            <p:cNvSpPr>
              <a:spLocks noChangeArrowheads="1"/>
            </p:cNvSpPr>
            <p:nvPr/>
          </p:nvSpPr>
          <p:spPr bwMode="auto">
            <a:xfrm rot="-10354484">
              <a:off x="3607" y="2899"/>
              <a:ext cx="56" cy="249"/>
            </a:xfrm>
            <a:prstGeom prst="ellipse">
              <a:avLst/>
            </a:prstGeom>
            <a:noFill/>
            <a:ln w="9525">
              <a:solidFill>
                <a:srgbClr val="000000"/>
              </a:solidFill>
              <a:round/>
              <a:headEnd/>
              <a:tailEnd/>
            </a:ln>
          </p:spPr>
          <p:txBody>
            <a:bodyPr wrap="none" anchor="ctr"/>
            <a:lstStyle/>
            <a:p>
              <a:endParaRPr lang="en-US"/>
            </a:p>
          </p:txBody>
        </p:sp>
        <p:sp>
          <p:nvSpPr>
            <p:cNvPr id="60427" name="Oval 13"/>
            <p:cNvSpPr>
              <a:spLocks noChangeArrowheads="1"/>
            </p:cNvSpPr>
            <p:nvPr/>
          </p:nvSpPr>
          <p:spPr bwMode="auto">
            <a:xfrm rot="-10354484">
              <a:off x="2184" y="3431"/>
              <a:ext cx="52" cy="93"/>
            </a:xfrm>
            <a:prstGeom prst="ellipse">
              <a:avLst/>
            </a:prstGeom>
            <a:noFill/>
            <a:ln w="9525">
              <a:solidFill>
                <a:srgbClr val="000000"/>
              </a:solidFill>
              <a:round/>
              <a:headEnd/>
              <a:tailEnd/>
            </a:ln>
          </p:spPr>
          <p:txBody>
            <a:bodyPr wrap="none" anchor="ctr"/>
            <a:lstStyle/>
            <a:p>
              <a:endParaRPr lang="en-US"/>
            </a:p>
          </p:txBody>
        </p:sp>
        <p:sp>
          <p:nvSpPr>
            <p:cNvPr id="60428" name="Oval 14"/>
            <p:cNvSpPr>
              <a:spLocks noChangeArrowheads="1"/>
            </p:cNvSpPr>
            <p:nvPr/>
          </p:nvSpPr>
          <p:spPr bwMode="auto">
            <a:xfrm rot="-10354484">
              <a:off x="3538" y="2893"/>
              <a:ext cx="56" cy="249"/>
            </a:xfrm>
            <a:prstGeom prst="ellipse">
              <a:avLst/>
            </a:prstGeom>
            <a:noFill/>
            <a:ln w="9525">
              <a:solidFill>
                <a:srgbClr val="000000"/>
              </a:solidFill>
              <a:round/>
              <a:headEnd/>
              <a:tailEnd/>
            </a:ln>
          </p:spPr>
          <p:txBody>
            <a:bodyPr wrap="none" anchor="ctr"/>
            <a:lstStyle/>
            <a:p>
              <a:endParaRPr lang="en-US"/>
            </a:p>
          </p:txBody>
        </p:sp>
        <p:sp>
          <p:nvSpPr>
            <p:cNvPr id="60429" name="Text Box 15"/>
            <p:cNvSpPr txBox="1">
              <a:spLocks noChangeArrowheads="1"/>
            </p:cNvSpPr>
            <p:nvPr/>
          </p:nvSpPr>
          <p:spPr bwMode="auto">
            <a:xfrm>
              <a:off x="2070" y="3105"/>
              <a:ext cx="230" cy="291"/>
            </a:xfrm>
            <a:prstGeom prst="rect">
              <a:avLst/>
            </a:prstGeom>
            <a:noFill/>
            <a:ln w="9525">
              <a:noFill/>
              <a:miter lim="800000"/>
              <a:headEnd/>
              <a:tailEnd/>
            </a:ln>
          </p:spPr>
          <p:txBody>
            <a:bodyPr wrap="none">
              <a:spAutoFit/>
            </a:bodyPr>
            <a:lstStyle/>
            <a:p>
              <a:pPr eaLnBrk="0" hangingPunct="0"/>
              <a:r>
                <a:rPr lang="en-US" sz="2400">
                  <a:solidFill>
                    <a:srgbClr val="000000"/>
                  </a:solidFill>
                </a:rPr>
                <a:t>A</a:t>
              </a:r>
            </a:p>
          </p:txBody>
        </p:sp>
        <p:sp>
          <p:nvSpPr>
            <p:cNvPr id="60430" name="Text Box 16"/>
            <p:cNvSpPr txBox="1">
              <a:spLocks noChangeArrowheads="1"/>
            </p:cNvSpPr>
            <p:nvPr/>
          </p:nvSpPr>
          <p:spPr bwMode="auto">
            <a:xfrm>
              <a:off x="3473" y="2619"/>
              <a:ext cx="233" cy="291"/>
            </a:xfrm>
            <a:prstGeom prst="rect">
              <a:avLst/>
            </a:prstGeom>
            <a:noFill/>
            <a:ln w="9525">
              <a:noFill/>
              <a:miter lim="800000"/>
              <a:headEnd/>
              <a:tailEnd/>
            </a:ln>
          </p:spPr>
          <p:txBody>
            <a:bodyPr wrap="none">
              <a:spAutoFit/>
            </a:bodyPr>
            <a:lstStyle/>
            <a:p>
              <a:pPr eaLnBrk="0" hangingPunct="0"/>
              <a:r>
                <a:rPr lang="en-US" sz="2400">
                  <a:solidFill>
                    <a:srgbClr val="000000"/>
                  </a:solidFill>
                </a:rPr>
                <a:t>B</a:t>
              </a:r>
            </a:p>
          </p:txBody>
        </p:sp>
      </p:grpSp>
    </p:spTree>
    <p:extLst>
      <p:ext uri="{BB962C8B-B14F-4D97-AF65-F5344CB8AC3E}">
        <p14:creationId xmlns:p14="http://schemas.microsoft.com/office/powerpoint/2010/main" val="12288905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124</TotalTime>
  <Words>1623</Words>
  <Application>Microsoft Office PowerPoint</Application>
  <PresentationFormat>Widescreen</PresentationFormat>
  <Paragraphs>302</Paragraphs>
  <Slides>41</Slides>
  <Notes>0</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9" baseType="lpstr">
      <vt:lpstr>Aptos</vt:lpstr>
      <vt:lpstr>Aptos Display</vt:lpstr>
      <vt:lpstr>Arial</vt:lpstr>
      <vt:lpstr>Cambria Math</vt:lpstr>
      <vt:lpstr>Symbol</vt:lpstr>
      <vt:lpstr>Times New Roman</vt:lpstr>
      <vt:lpstr>Office Theme</vt:lpstr>
      <vt:lpstr>Equation</vt:lpstr>
      <vt:lpstr>Lecture 27</vt:lpstr>
      <vt:lpstr>Question 123.6.1</vt:lpstr>
      <vt:lpstr>Approximation!</vt:lpstr>
      <vt:lpstr>PowerPoint Presentation</vt:lpstr>
      <vt:lpstr>PowerPoint Presentation</vt:lpstr>
      <vt:lpstr>Question 123.6.3</vt:lpstr>
      <vt:lpstr>Question 123.6.2</vt:lpstr>
      <vt:lpstr>Definitions</vt:lpstr>
      <vt:lpstr>Question 123.6.5</vt:lpstr>
      <vt:lpstr>Equation of Continuity</vt:lpstr>
      <vt:lpstr>Question 123.6.6</vt:lpstr>
      <vt:lpstr>Continuity Equation</vt:lpstr>
      <vt:lpstr>Continuity Equation</vt:lpstr>
      <vt:lpstr>Demonstration</vt:lpstr>
      <vt:lpstr>Question 123.6.4</vt:lpstr>
      <vt:lpstr>Question 123.6.8</vt:lpstr>
      <vt:lpstr>Preliminary Question</vt:lpstr>
      <vt:lpstr>PowerPoint Presentation</vt:lpstr>
      <vt:lpstr>PowerPoint Presentation</vt:lpstr>
      <vt:lpstr>Question 123.6.4.5</vt:lpstr>
      <vt:lpstr>Start with a non-uniform pipe</vt:lpstr>
      <vt:lpstr>Work done in t</vt:lpstr>
      <vt:lpstr>Kinetic Energy</vt:lpstr>
      <vt:lpstr>Potential Energy</vt:lpstr>
      <vt:lpstr>Total Work Done On The System</vt:lpstr>
      <vt:lpstr>Question 123.6.7</vt:lpstr>
      <vt:lpstr>Question 123.6.9</vt:lpstr>
      <vt:lpstr>Question 123.6.10</vt:lpstr>
      <vt:lpstr>Concept Question</vt:lpstr>
      <vt:lpstr>PowerPoint Presentation</vt:lpstr>
      <vt:lpstr>Question</vt:lpstr>
      <vt:lpstr>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Tricks for Problem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Lines, Todd</dc:creator>
  <cp:lastModifiedBy>Lines, Todd</cp:lastModifiedBy>
  <cp:revision>2</cp:revision>
  <dcterms:created xsi:type="dcterms:W3CDTF">2025-06-13T19:55:46Z</dcterms:created>
  <dcterms:modified xsi:type="dcterms:W3CDTF">2025-06-17T20:05:34Z</dcterms:modified>
</cp:coreProperties>
</file>